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5" r:id="rId4"/>
  </p:sldMasterIdLst>
  <p:notesMasterIdLst>
    <p:notesMasterId r:id="rId44"/>
  </p:notesMasterIdLst>
  <p:handoutMasterIdLst>
    <p:handoutMasterId r:id="rId45"/>
  </p:handoutMasterIdLst>
  <p:sldIdLst>
    <p:sldId id="256" r:id="rId5"/>
    <p:sldId id="315" r:id="rId6"/>
    <p:sldId id="343" r:id="rId7"/>
    <p:sldId id="328" r:id="rId8"/>
    <p:sldId id="310" r:id="rId9"/>
    <p:sldId id="316" r:id="rId10"/>
    <p:sldId id="344" r:id="rId11"/>
    <p:sldId id="329" r:id="rId12"/>
    <p:sldId id="332" r:id="rId13"/>
    <p:sldId id="330" r:id="rId14"/>
    <p:sldId id="331" r:id="rId15"/>
    <p:sldId id="342" r:id="rId16"/>
    <p:sldId id="345" r:id="rId17"/>
    <p:sldId id="271" r:id="rId18"/>
    <p:sldId id="278" r:id="rId19"/>
    <p:sldId id="341" r:id="rId20"/>
    <p:sldId id="340" r:id="rId21"/>
    <p:sldId id="339" r:id="rId22"/>
    <p:sldId id="338" r:id="rId23"/>
    <p:sldId id="337" r:id="rId24"/>
    <p:sldId id="335" r:id="rId25"/>
    <p:sldId id="334" r:id="rId26"/>
    <p:sldId id="333" r:id="rId27"/>
    <p:sldId id="336" r:id="rId28"/>
    <p:sldId id="279" r:id="rId29"/>
    <p:sldId id="290" r:id="rId30"/>
    <p:sldId id="291" r:id="rId31"/>
    <p:sldId id="292" r:id="rId32"/>
    <p:sldId id="293" r:id="rId33"/>
    <p:sldId id="318" r:id="rId34"/>
    <p:sldId id="319" r:id="rId35"/>
    <p:sldId id="325" r:id="rId36"/>
    <p:sldId id="320" r:id="rId37"/>
    <p:sldId id="321" r:id="rId38"/>
    <p:sldId id="326" r:id="rId39"/>
    <p:sldId id="323" r:id="rId40"/>
    <p:sldId id="327" r:id="rId41"/>
    <p:sldId id="324" r:id="rId42"/>
    <p:sldId id="317" r:id="rId43"/>
  </p:sldIdLst>
  <p:sldSz cx="9906000" cy="6858000" type="A4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accent2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accent2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accent2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accent2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accent2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accent2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accent2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accent2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accent2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FF3300"/>
    <a:srgbClr val="CFCFFF"/>
    <a:srgbClr val="00FFCC"/>
    <a:srgbClr val="CCFF99"/>
    <a:srgbClr val="6666FF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8E07E-27AB-42A3-ADA0-0595AA041A98}" v="241" vWet="245" dt="2022-11-09T20:39:16.292"/>
    <p1510:client id="{05D86969-6F72-4630-A427-026058F288C5}" v="3154" dt="2022-11-09T20:37:31.530"/>
    <p1510:client id="{0B426A30-20A0-4ECF-B6D6-540CE31D4D04}" v="50" dt="2022-11-09T23:05:38.629"/>
    <p1510:client id="{2D9D4C72-E0C0-423C-B293-AE7C8A27C898}" v="8" dt="2022-11-09T17:41:01.740"/>
    <p1510:client id="{5055EA81-3B4C-4066-8500-626D9ABC69FE}" v="195" dt="2022-11-10T07:34:50.037"/>
    <p1510:client id="{893F7F83-0929-4A09-8F6D-44B11D548E48}" v="27" dt="2022-11-09T18:04:09.058"/>
    <p1510:client id="{99993F46-F010-400A-AF0C-A6CEF5E0934D}" v="94" dt="2022-11-09T17:59:02.651"/>
    <p1510:client id="{A0D2587D-60A0-A344-876C-DA861360054F}" v="27" dt="2022-11-09T23:01:53.410"/>
    <p1510:client id="{BAE662EA-82B3-4FB0-A2F5-2734E916F3D3}" v="74" dt="2022-11-09T16:25:39.282"/>
    <p1510:client id="{DD216AA6-DD6C-4EC8-988C-2CF5E4E89C3A}" v="2" dt="2022-11-09T16:12:46.210"/>
    <p1510:client id="{FBD479C5-82E0-4645-8287-1F6102F44FB3}" v="150" dt="2022-11-09T16:49:32.3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092" y="9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ner Paul (inf21002)" userId="S::inf21002@lehre.dhbw-stuttgart.de::6130198c-822b-4cb8-a5dd-503c94a155e4" providerId="AD" clId="Web-{DD216AA6-DD6C-4EC8-988C-2CF5E4E89C3A}"/>
    <pc:docChg chg="modSld">
      <pc:chgData name="Brenner Paul (inf21002)" userId="S::inf21002@lehre.dhbw-stuttgart.de::6130198c-822b-4cb8-a5dd-503c94a155e4" providerId="AD" clId="Web-{DD216AA6-DD6C-4EC8-988C-2CF5E4E89C3A}" dt="2022-11-09T16:12:46.210" v="1"/>
      <pc:docMkLst>
        <pc:docMk/>
      </pc:docMkLst>
      <pc:sldChg chg="addSp delSp">
        <pc:chgData name="Brenner Paul (inf21002)" userId="S::inf21002@lehre.dhbw-stuttgart.de::6130198c-822b-4cb8-a5dd-503c94a155e4" providerId="AD" clId="Web-{DD216AA6-DD6C-4EC8-988C-2CF5E4E89C3A}" dt="2022-11-09T16:12:46.210" v="1"/>
        <pc:sldMkLst>
          <pc:docMk/>
          <pc:sldMk cId="3357648805" sldId="315"/>
        </pc:sldMkLst>
        <pc:picChg chg="add del">
          <ac:chgData name="Brenner Paul (inf21002)" userId="S::inf21002@lehre.dhbw-stuttgart.de::6130198c-822b-4cb8-a5dd-503c94a155e4" providerId="AD" clId="Web-{DD216AA6-DD6C-4EC8-988C-2CF5E4E89C3A}" dt="2022-11-09T16:12:46.210" v="1"/>
          <ac:picMkLst>
            <pc:docMk/>
            <pc:sldMk cId="3357648805" sldId="315"/>
            <ac:picMk id="5" creationId="{BD8B08FE-5DF5-4738-58C8-E26D7DF2C2BB}"/>
          </ac:picMkLst>
        </pc:picChg>
      </pc:sldChg>
    </pc:docChg>
  </pc:docChgLst>
  <pc:docChgLst>
    <pc:chgData name="Pavic Luka (inf21212)" userId="S::inf21212@lehre.dhbw-stuttgart.de::93ffc713-1e0b-432a-ba8b-c6e768782dcd" providerId="AD" clId="Web-{2D9D4C72-E0C0-423C-B293-AE7C8A27C898}"/>
    <pc:docChg chg="modSld">
      <pc:chgData name="Pavic Luka (inf21212)" userId="S::inf21212@lehre.dhbw-stuttgart.de::93ffc713-1e0b-432a-ba8b-c6e768782dcd" providerId="AD" clId="Web-{2D9D4C72-E0C0-423C-B293-AE7C8A27C898}" dt="2022-11-09T17:41:01.740" v="7" actId="1076"/>
      <pc:docMkLst>
        <pc:docMk/>
      </pc:docMkLst>
      <pc:sldChg chg="delSp modSp">
        <pc:chgData name="Pavic Luka (inf21212)" userId="S::inf21212@lehre.dhbw-stuttgart.de::93ffc713-1e0b-432a-ba8b-c6e768782dcd" providerId="AD" clId="Web-{2D9D4C72-E0C0-423C-B293-AE7C8A27C898}" dt="2022-11-09T17:41:01.740" v="7" actId="1076"/>
        <pc:sldMkLst>
          <pc:docMk/>
          <pc:sldMk cId="1915644540" sldId="283"/>
        </pc:sldMkLst>
        <pc:spChg chg="mod">
          <ac:chgData name="Pavic Luka (inf21212)" userId="S::inf21212@lehre.dhbw-stuttgart.de::93ffc713-1e0b-432a-ba8b-c6e768782dcd" providerId="AD" clId="Web-{2D9D4C72-E0C0-423C-B293-AE7C8A27C898}" dt="2022-11-09T17:41:01.740" v="7" actId="1076"/>
          <ac:spMkLst>
            <pc:docMk/>
            <pc:sldMk cId="1915644540" sldId="283"/>
            <ac:spMk id="4" creationId="{E5C667CA-0C98-4E43-B31D-8082ED7CD3EF}"/>
          </ac:spMkLst>
        </pc:spChg>
        <pc:spChg chg="del">
          <ac:chgData name="Pavic Luka (inf21212)" userId="S::inf21212@lehre.dhbw-stuttgart.de::93ffc713-1e0b-432a-ba8b-c6e768782dcd" providerId="AD" clId="Web-{2D9D4C72-E0C0-423C-B293-AE7C8A27C898}" dt="2022-11-09T17:40:50.082" v="6"/>
          <ac:spMkLst>
            <pc:docMk/>
            <pc:sldMk cId="1915644540" sldId="283"/>
            <ac:spMk id="7" creationId="{C601CA04-64DA-864E-AFE6-2668C25A9A99}"/>
          </ac:spMkLst>
        </pc:spChg>
      </pc:sldChg>
      <pc:sldChg chg="modSp">
        <pc:chgData name="Pavic Luka (inf21212)" userId="S::inf21212@lehre.dhbw-stuttgart.de::93ffc713-1e0b-432a-ba8b-c6e768782dcd" providerId="AD" clId="Web-{2D9D4C72-E0C0-423C-B293-AE7C8A27C898}" dt="2022-11-09T17:36:58.799" v="4"/>
        <pc:sldMkLst>
          <pc:docMk/>
          <pc:sldMk cId="3357648805" sldId="315"/>
        </pc:sldMkLst>
        <pc:spChg chg="ord">
          <ac:chgData name="Pavic Luka (inf21212)" userId="S::inf21212@lehre.dhbw-stuttgart.de::93ffc713-1e0b-432a-ba8b-c6e768782dcd" providerId="AD" clId="Web-{2D9D4C72-E0C0-423C-B293-AE7C8A27C898}" dt="2022-11-09T17:36:58.799" v="4"/>
          <ac:spMkLst>
            <pc:docMk/>
            <pc:sldMk cId="3357648805" sldId="315"/>
            <ac:spMk id="27" creationId="{18195FAB-9013-7CC1-FB89-AD5557A51292}"/>
          </ac:spMkLst>
        </pc:spChg>
        <pc:picChg chg="mod ord">
          <ac:chgData name="Pavic Luka (inf21212)" userId="S::inf21212@lehre.dhbw-stuttgart.de::93ffc713-1e0b-432a-ba8b-c6e768782dcd" providerId="AD" clId="Web-{2D9D4C72-E0C0-423C-B293-AE7C8A27C898}" dt="2022-11-09T17:36:36.110" v="3"/>
          <ac:picMkLst>
            <pc:docMk/>
            <pc:sldMk cId="3357648805" sldId="315"/>
            <ac:picMk id="20" creationId="{68B48759-3346-1671-059C-6E0ABF91EA66}"/>
          </ac:picMkLst>
        </pc:picChg>
      </pc:sldChg>
    </pc:docChg>
  </pc:docChgLst>
  <pc:docChgLst>
    <pc:chgData name="Brenner Paul (inf21002)" userId="S::inf21002@lehre.dhbw-stuttgart.de::6130198c-822b-4cb8-a5dd-503c94a155e4" providerId="AD" clId="Web-{FBD479C5-82E0-4645-8287-1F6102F44FB3}"/>
    <pc:docChg chg="addSld modSld">
      <pc:chgData name="Brenner Paul (inf21002)" userId="S::inf21002@lehre.dhbw-stuttgart.de::6130198c-822b-4cb8-a5dd-503c94a155e4" providerId="AD" clId="Web-{FBD479C5-82E0-4645-8287-1F6102F44FB3}" dt="2022-11-09T16:49:32.331" v="104" actId="20577"/>
      <pc:docMkLst>
        <pc:docMk/>
      </pc:docMkLst>
      <pc:sldChg chg="modSp">
        <pc:chgData name="Brenner Paul (inf21002)" userId="S::inf21002@lehre.dhbw-stuttgart.de::6130198c-822b-4cb8-a5dd-503c94a155e4" providerId="AD" clId="Web-{FBD479C5-82E0-4645-8287-1F6102F44FB3}" dt="2022-11-09T16:28:09.616" v="1" actId="1076"/>
        <pc:sldMkLst>
          <pc:docMk/>
          <pc:sldMk cId="433004268" sldId="310"/>
        </pc:sldMkLst>
        <pc:picChg chg="mod">
          <ac:chgData name="Brenner Paul (inf21002)" userId="S::inf21002@lehre.dhbw-stuttgart.de::6130198c-822b-4cb8-a5dd-503c94a155e4" providerId="AD" clId="Web-{FBD479C5-82E0-4645-8287-1F6102F44FB3}" dt="2022-11-09T16:28:09.616" v="1" actId="1076"/>
          <ac:picMkLst>
            <pc:docMk/>
            <pc:sldMk cId="433004268" sldId="310"/>
            <ac:picMk id="6" creationId="{8813AD1E-D7AC-0BC4-F855-4CA203ECDD51}"/>
          </ac:picMkLst>
        </pc:picChg>
      </pc:sldChg>
      <pc:sldChg chg="modSp">
        <pc:chgData name="Brenner Paul (inf21002)" userId="S::inf21002@lehre.dhbw-stuttgart.de::6130198c-822b-4cb8-a5dd-503c94a155e4" providerId="AD" clId="Web-{FBD479C5-82E0-4645-8287-1F6102F44FB3}" dt="2022-11-09T16:49:32.331" v="104" actId="20577"/>
        <pc:sldMkLst>
          <pc:docMk/>
          <pc:sldMk cId="3357648805" sldId="315"/>
        </pc:sldMkLst>
        <pc:spChg chg="mod">
          <ac:chgData name="Brenner Paul (inf21002)" userId="S::inf21002@lehre.dhbw-stuttgart.de::6130198c-822b-4cb8-a5dd-503c94a155e4" providerId="AD" clId="Web-{FBD479C5-82E0-4645-8287-1F6102F44FB3}" dt="2022-11-09T16:49:08.111" v="88" actId="20577"/>
          <ac:spMkLst>
            <pc:docMk/>
            <pc:sldMk cId="3357648805" sldId="315"/>
            <ac:spMk id="4" creationId="{5E5B75D2-D004-EE02-11EF-09F70F033AAB}"/>
          </ac:spMkLst>
        </pc:spChg>
        <pc:spChg chg="mod">
          <ac:chgData name="Brenner Paul (inf21002)" userId="S::inf21002@lehre.dhbw-stuttgart.de::6130198c-822b-4cb8-a5dd-503c94a155e4" providerId="AD" clId="Web-{FBD479C5-82E0-4645-8287-1F6102F44FB3}" dt="2022-11-09T16:49:32.331" v="104" actId="20577"/>
          <ac:spMkLst>
            <pc:docMk/>
            <pc:sldMk cId="3357648805" sldId="315"/>
            <ac:spMk id="24" creationId="{8EA9CC4C-A7B3-A175-0FEC-1FC82DE35378}"/>
          </ac:spMkLst>
        </pc:spChg>
        <pc:spChg chg="mod">
          <ac:chgData name="Brenner Paul (inf21002)" userId="S::inf21002@lehre.dhbw-stuttgart.de::6130198c-822b-4cb8-a5dd-503c94a155e4" providerId="AD" clId="Web-{FBD479C5-82E0-4645-8287-1F6102F44FB3}" dt="2022-11-09T16:49:19.424" v="102" actId="20577"/>
          <ac:spMkLst>
            <pc:docMk/>
            <pc:sldMk cId="3357648805" sldId="315"/>
            <ac:spMk id="28" creationId="{938ABBE0-FAEC-ACFB-25E0-98751B99B900}"/>
          </ac:spMkLst>
        </pc:spChg>
      </pc:sldChg>
      <pc:sldChg chg="addSp delSp modSp add replId">
        <pc:chgData name="Brenner Paul (inf21002)" userId="S::inf21002@lehre.dhbw-stuttgart.de::6130198c-822b-4cb8-a5dd-503c94a155e4" providerId="AD" clId="Web-{FBD479C5-82E0-4645-8287-1F6102F44FB3}" dt="2022-11-09T16:32:52.371" v="76"/>
        <pc:sldMkLst>
          <pc:docMk/>
          <pc:sldMk cId="2732557281" sldId="316"/>
        </pc:sldMkLst>
        <pc:graphicFrameChg chg="mod modGraphic">
          <ac:chgData name="Brenner Paul (inf21002)" userId="S::inf21002@lehre.dhbw-stuttgart.de::6130198c-822b-4cb8-a5dd-503c94a155e4" providerId="AD" clId="Web-{FBD479C5-82E0-4645-8287-1F6102F44FB3}" dt="2022-11-09T16:29:41.321" v="69"/>
          <ac:graphicFrameMkLst>
            <pc:docMk/>
            <pc:sldMk cId="2732557281" sldId="316"/>
            <ac:graphicFrameMk id="82" creationId="{B888602E-7739-2F3F-620B-E796CA858099}"/>
          </ac:graphicFrameMkLst>
        </pc:graphicFrameChg>
        <pc:picChg chg="add mod modCrop">
          <ac:chgData name="Brenner Paul (inf21002)" userId="S::inf21002@lehre.dhbw-stuttgart.de::6130198c-822b-4cb8-a5dd-503c94a155e4" providerId="AD" clId="Web-{FBD479C5-82E0-4645-8287-1F6102F44FB3}" dt="2022-11-09T16:32:52.371" v="76"/>
          <ac:picMkLst>
            <pc:docMk/>
            <pc:sldMk cId="2732557281" sldId="316"/>
            <ac:picMk id="5" creationId="{98342BB8-A434-CE48-AD28-CE4EB9942782}"/>
          </ac:picMkLst>
        </pc:picChg>
        <pc:picChg chg="add del">
          <ac:chgData name="Brenner Paul (inf21002)" userId="S::inf21002@lehre.dhbw-stuttgart.de::6130198c-822b-4cb8-a5dd-503c94a155e4" providerId="AD" clId="Web-{FBD479C5-82E0-4645-8287-1F6102F44FB3}" dt="2022-11-09T16:29:44.305" v="70"/>
          <ac:picMkLst>
            <pc:docMk/>
            <pc:sldMk cId="2732557281" sldId="316"/>
            <ac:picMk id="6" creationId="{8813AD1E-D7AC-0BC4-F855-4CA203ECDD51}"/>
          </ac:picMkLst>
        </pc:picChg>
        <pc:picChg chg="del">
          <ac:chgData name="Brenner Paul (inf21002)" userId="S::inf21002@lehre.dhbw-stuttgart.de::6130198c-822b-4cb8-a5dd-503c94a155e4" providerId="AD" clId="Web-{FBD479C5-82E0-4645-8287-1F6102F44FB3}" dt="2022-11-09T16:28:21.788" v="3"/>
          <ac:picMkLst>
            <pc:docMk/>
            <pc:sldMk cId="2732557281" sldId="316"/>
            <ac:picMk id="8" creationId="{AE39A02D-FEEC-1AD4-0319-ECDECA361C53}"/>
          </ac:picMkLst>
        </pc:picChg>
        <pc:picChg chg="del">
          <ac:chgData name="Brenner Paul (inf21002)" userId="S::inf21002@lehre.dhbw-stuttgart.de::6130198c-822b-4cb8-a5dd-503c94a155e4" providerId="AD" clId="Web-{FBD479C5-82E0-4645-8287-1F6102F44FB3}" dt="2022-11-09T16:29:22.414" v="53"/>
          <ac:picMkLst>
            <pc:docMk/>
            <pc:sldMk cId="2732557281" sldId="316"/>
            <ac:picMk id="9" creationId="{51B4FE3A-9898-46F6-DE97-B51D01BB65CE}"/>
          </ac:picMkLst>
        </pc:picChg>
        <pc:picChg chg="add del">
          <ac:chgData name="Brenner Paul (inf21002)" userId="S::inf21002@lehre.dhbw-stuttgart.de::6130198c-822b-4cb8-a5dd-503c94a155e4" providerId="AD" clId="Web-{FBD479C5-82E0-4645-8287-1F6102F44FB3}" dt="2022-11-09T16:29:45.477" v="71"/>
          <ac:picMkLst>
            <pc:docMk/>
            <pc:sldMk cId="2732557281" sldId="316"/>
            <ac:picMk id="51" creationId="{C2F0EC1B-FD73-DE19-DA84-DDA9553F4B93}"/>
          </ac:picMkLst>
        </pc:picChg>
      </pc:sldChg>
    </pc:docChg>
  </pc:docChgLst>
  <pc:docChgLst>
    <pc:chgData name="Pavic Luka (inf21212)" userId="S::inf21212@lehre.dhbw-stuttgart.de::93ffc713-1e0b-432a-ba8b-c6e768782dcd" providerId="AD" clId="Web-{0B426A30-20A0-4ECF-B6D6-540CE31D4D04}"/>
    <pc:docChg chg="addSld delSld modSld sldOrd">
      <pc:chgData name="Pavic Luka (inf21212)" userId="S::inf21212@lehre.dhbw-stuttgart.de::93ffc713-1e0b-432a-ba8b-c6e768782dcd" providerId="AD" clId="Web-{0B426A30-20A0-4ECF-B6D6-540CE31D4D04}" dt="2022-11-09T23:05:38.629" v="43"/>
      <pc:docMkLst>
        <pc:docMk/>
      </pc:docMkLst>
      <pc:sldChg chg="del">
        <pc:chgData name="Pavic Luka (inf21212)" userId="S::inf21212@lehre.dhbw-stuttgart.de::93ffc713-1e0b-432a-ba8b-c6e768782dcd" providerId="AD" clId="Web-{0B426A30-20A0-4ECF-B6D6-540CE31D4D04}" dt="2022-11-09T23:01:13.007" v="2"/>
        <pc:sldMkLst>
          <pc:docMk/>
          <pc:sldMk cId="1915644540" sldId="283"/>
        </pc:sldMkLst>
      </pc:sldChg>
      <pc:sldChg chg="modSp">
        <pc:chgData name="Pavic Luka (inf21212)" userId="S::inf21212@lehre.dhbw-stuttgart.de::93ffc713-1e0b-432a-ba8b-c6e768782dcd" providerId="AD" clId="Web-{0B426A30-20A0-4ECF-B6D6-540CE31D4D04}" dt="2022-11-09T23:03:56.187" v="42" actId="1076"/>
        <pc:sldMkLst>
          <pc:docMk/>
          <pc:sldMk cId="3357648805" sldId="315"/>
        </pc:sldMkLst>
        <pc:picChg chg="mod">
          <ac:chgData name="Pavic Luka (inf21212)" userId="S::inf21212@lehre.dhbw-stuttgart.de::93ffc713-1e0b-432a-ba8b-c6e768782dcd" providerId="AD" clId="Web-{0B426A30-20A0-4ECF-B6D6-540CE31D4D04}" dt="2022-11-09T23:03:56.187" v="42" actId="1076"/>
          <ac:picMkLst>
            <pc:docMk/>
            <pc:sldMk cId="3357648805" sldId="315"/>
            <ac:picMk id="20" creationId="{68B48759-3346-1671-059C-6E0ABF91EA66}"/>
          </ac:picMkLst>
        </pc:picChg>
      </pc:sldChg>
      <pc:sldChg chg="new del">
        <pc:chgData name="Pavic Luka (inf21212)" userId="S::inf21212@lehre.dhbw-stuttgart.de::93ffc713-1e0b-432a-ba8b-c6e768782dcd" providerId="AD" clId="Web-{0B426A30-20A0-4ECF-B6D6-540CE31D4D04}" dt="2022-11-09T20:45:31.376" v="1"/>
        <pc:sldMkLst>
          <pc:docMk/>
          <pc:sldMk cId="2925885372" sldId="328"/>
        </pc:sldMkLst>
      </pc:sldChg>
      <pc:sldChg chg="add">
        <pc:chgData name="Pavic Luka (inf21212)" userId="S::inf21212@lehre.dhbw-stuttgart.de::93ffc713-1e0b-432a-ba8b-c6e768782dcd" providerId="AD" clId="Web-{0B426A30-20A0-4ECF-B6D6-540CE31D4D04}" dt="2022-11-09T23:01:19.132" v="3"/>
        <pc:sldMkLst>
          <pc:docMk/>
          <pc:sldMk cId="2718396581" sldId="333"/>
        </pc:sldMkLst>
      </pc:sldChg>
      <pc:sldChg chg="add">
        <pc:chgData name="Pavic Luka (inf21212)" userId="S::inf21212@lehre.dhbw-stuttgart.de::93ffc713-1e0b-432a-ba8b-c6e768782dcd" providerId="AD" clId="Web-{0B426A30-20A0-4ECF-B6D6-540CE31D4D04}" dt="2022-11-09T23:01:19.288" v="4"/>
        <pc:sldMkLst>
          <pc:docMk/>
          <pc:sldMk cId="2647511073" sldId="334"/>
        </pc:sldMkLst>
      </pc:sldChg>
      <pc:sldChg chg="modSp add">
        <pc:chgData name="Pavic Luka (inf21212)" userId="S::inf21212@lehre.dhbw-stuttgart.de::93ffc713-1e0b-432a-ba8b-c6e768782dcd" providerId="AD" clId="Web-{0B426A30-20A0-4ECF-B6D6-540CE31D4D04}" dt="2022-11-09T23:02:36.697" v="41"/>
        <pc:sldMkLst>
          <pc:docMk/>
          <pc:sldMk cId="1709918006" sldId="335"/>
        </pc:sldMkLst>
        <pc:graphicFrameChg chg="mod modGraphic">
          <ac:chgData name="Pavic Luka (inf21212)" userId="S::inf21212@lehre.dhbw-stuttgart.de::93ffc713-1e0b-432a-ba8b-c6e768782dcd" providerId="AD" clId="Web-{0B426A30-20A0-4ECF-B6D6-540CE31D4D04}" dt="2022-11-09T23:02:36.697" v="41"/>
          <ac:graphicFrameMkLst>
            <pc:docMk/>
            <pc:sldMk cId="1709918006" sldId="335"/>
            <ac:graphicFrameMk id="7" creationId="{9E270923-D5B7-949E-F832-2F767CBF8FB6}"/>
          </ac:graphicFrameMkLst>
        </pc:graphicFrameChg>
      </pc:sldChg>
      <pc:sldChg chg="add ord">
        <pc:chgData name="Pavic Luka (inf21212)" userId="S::inf21212@lehre.dhbw-stuttgart.de::93ffc713-1e0b-432a-ba8b-c6e768782dcd" providerId="AD" clId="Web-{0B426A30-20A0-4ECF-B6D6-540CE31D4D04}" dt="2022-11-09T23:05:38.629" v="43"/>
        <pc:sldMkLst>
          <pc:docMk/>
          <pc:sldMk cId="147823364" sldId="336"/>
        </pc:sldMkLst>
      </pc:sldChg>
      <pc:sldChg chg="add">
        <pc:chgData name="Pavic Luka (inf21212)" userId="S::inf21212@lehre.dhbw-stuttgart.de::93ffc713-1e0b-432a-ba8b-c6e768782dcd" providerId="AD" clId="Web-{0B426A30-20A0-4ECF-B6D6-540CE31D4D04}" dt="2022-11-09T23:01:19.788" v="7"/>
        <pc:sldMkLst>
          <pc:docMk/>
          <pc:sldMk cId="1296172998" sldId="337"/>
        </pc:sldMkLst>
      </pc:sldChg>
      <pc:sldChg chg="add">
        <pc:chgData name="Pavic Luka (inf21212)" userId="S::inf21212@lehre.dhbw-stuttgart.de::93ffc713-1e0b-432a-ba8b-c6e768782dcd" providerId="AD" clId="Web-{0B426A30-20A0-4ECF-B6D6-540CE31D4D04}" dt="2022-11-09T23:01:19.944" v="8"/>
        <pc:sldMkLst>
          <pc:docMk/>
          <pc:sldMk cId="1162927716" sldId="338"/>
        </pc:sldMkLst>
      </pc:sldChg>
      <pc:sldChg chg="add">
        <pc:chgData name="Pavic Luka (inf21212)" userId="S::inf21212@lehre.dhbw-stuttgart.de::93ffc713-1e0b-432a-ba8b-c6e768782dcd" providerId="AD" clId="Web-{0B426A30-20A0-4ECF-B6D6-540CE31D4D04}" dt="2022-11-09T23:01:20.085" v="9"/>
        <pc:sldMkLst>
          <pc:docMk/>
          <pc:sldMk cId="419940031" sldId="339"/>
        </pc:sldMkLst>
      </pc:sldChg>
      <pc:sldChg chg="add">
        <pc:chgData name="Pavic Luka (inf21212)" userId="S::inf21212@lehre.dhbw-stuttgart.de::93ffc713-1e0b-432a-ba8b-c6e768782dcd" providerId="AD" clId="Web-{0B426A30-20A0-4ECF-B6D6-540CE31D4D04}" dt="2022-11-09T23:01:20.804" v="10"/>
        <pc:sldMkLst>
          <pc:docMk/>
          <pc:sldMk cId="3523472906" sldId="340"/>
        </pc:sldMkLst>
      </pc:sldChg>
      <pc:sldChg chg="add">
        <pc:chgData name="Pavic Luka (inf21212)" userId="S::inf21212@lehre.dhbw-stuttgart.de::93ffc713-1e0b-432a-ba8b-c6e768782dcd" providerId="AD" clId="Web-{0B426A30-20A0-4ECF-B6D6-540CE31D4D04}" dt="2022-11-09T23:01:21.038" v="11"/>
        <pc:sldMkLst>
          <pc:docMk/>
          <pc:sldMk cId="2520331823" sldId="341"/>
        </pc:sldMkLst>
      </pc:sldChg>
    </pc:docChg>
  </pc:docChgLst>
  <pc:docChgLst>
    <pc:chgData name="Paul Brenner" userId="6130198c-822b-4cb8-a5dd-503c94a155e4" providerId="ADAL" clId="{F192201D-4E64-5048-92F4-24199DB3F7FB}"/>
    <pc:docChg chg="custSel modSld">
      <pc:chgData name="Paul Brenner" userId="6130198c-822b-4cb8-a5dd-503c94a155e4" providerId="ADAL" clId="{F192201D-4E64-5048-92F4-24199DB3F7FB}" dt="2022-11-09T16:18:42.339" v="121" actId="122"/>
      <pc:docMkLst>
        <pc:docMk/>
      </pc:docMkLst>
      <pc:sldChg chg="addSp modSp">
        <pc:chgData name="Paul Brenner" userId="6130198c-822b-4cb8-a5dd-503c94a155e4" providerId="ADAL" clId="{F192201D-4E64-5048-92F4-24199DB3F7FB}" dt="2022-11-09T16:18:42.339" v="121" actId="122"/>
        <pc:sldMkLst>
          <pc:docMk/>
          <pc:sldMk cId="1060326399" sldId="256"/>
        </pc:sldMkLst>
        <pc:spChg chg="add mod">
          <ac:chgData name="Paul Brenner" userId="6130198c-822b-4cb8-a5dd-503c94a155e4" providerId="ADAL" clId="{F192201D-4E64-5048-92F4-24199DB3F7FB}" dt="2022-11-09T16:18:42.339" v="121" actId="122"/>
          <ac:spMkLst>
            <pc:docMk/>
            <pc:sldMk cId="1060326399" sldId="256"/>
            <ac:spMk id="4" creationId="{4CE8B4C9-3BED-6E4C-96AE-5564C362D0D8}"/>
          </ac:spMkLst>
        </pc:spChg>
      </pc:sldChg>
      <pc:sldChg chg="delSp modSp">
        <pc:chgData name="Paul Brenner" userId="6130198c-822b-4cb8-a5dd-503c94a155e4" providerId="ADAL" clId="{F192201D-4E64-5048-92F4-24199DB3F7FB}" dt="2022-11-09T16:17:52.824" v="39" actId="20577"/>
        <pc:sldMkLst>
          <pc:docMk/>
          <pc:sldMk cId="3357648805" sldId="315"/>
        </pc:sldMkLst>
        <pc:spChg chg="mod">
          <ac:chgData name="Paul Brenner" userId="6130198c-822b-4cb8-a5dd-503c94a155e4" providerId="ADAL" clId="{F192201D-4E64-5048-92F4-24199DB3F7FB}" dt="2022-11-09T16:15:28.220" v="5" actId="1076"/>
          <ac:spMkLst>
            <pc:docMk/>
            <pc:sldMk cId="3357648805" sldId="315"/>
            <ac:spMk id="4" creationId="{5E5B75D2-D004-EE02-11EF-09F70F033AAB}"/>
          </ac:spMkLst>
        </pc:spChg>
        <pc:spChg chg="del mod">
          <ac:chgData name="Paul Brenner" userId="6130198c-822b-4cb8-a5dd-503c94a155e4" providerId="ADAL" clId="{F192201D-4E64-5048-92F4-24199DB3F7FB}" dt="2022-11-09T16:14:33.561" v="2" actId="478"/>
          <ac:spMkLst>
            <pc:docMk/>
            <pc:sldMk cId="3357648805" sldId="315"/>
            <ac:spMk id="6" creationId="{10C5AF73-DB8E-FDB0-5AED-4D8C3678D0CD}"/>
          </ac:spMkLst>
        </pc:spChg>
        <pc:spChg chg="mod">
          <ac:chgData name="Paul Brenner" userId="6130198c-822b-4cb8-a5dd-503c94a155e4" providerId="ADAL" clId="{F192201D-4E64-5048-92F4-24199DB3F7FB}" dt="2022-11-09T16:15:28.220" v="5" actId="1076"/>
          <ac:spMkLst>
            <pc:docMk/>
            <pc:sldMk cId="3357648805" sldId="315"/>
            <ac:spMk id="16" creationId="{BC8BCC04-16B4-203D-C3B5-04C1ED525C00}"/>
          </ac:spMkLst>
        </pc:spChg>
        <pc:spChg chg="mod">
          <ac:chgData name="Paul Brenner" userId="6130198c-822b-4cb8-a5dd-503c94a155e4" providerId="ADAL" clId="{F192201D-4E64-5048-92F4-24199DB3F7FB}" dt="2022-11-09T16:15:28.220" v="5" actId="1076"/>
          <ac:spMkLst>
            <pc:docMk/>
            <pc:sldMk cId="3357648805" sldId="315"/>
            <ac:spMk id="18" creationId="{417760A8-50CF-854C-DC4C-38FB9DBB453D}"/>
          </ac:spMkLst>
        </pc:spChg>
        <pc:spChg chg="mod">
          <ac:chgData name="Paul Brenner" userId="6130198c-822b-4cb8-a5dd-503c94a155e4" providerId="ADAL" clId="{F192201D-4E64-5048-92F4-24199DB3F7FB}" dt="2022-11-09T16:15:28.220" v="5" actId="1076"/>
          <ac:spMkLst>
            <pc:docMk/>
            <pc:sldMk cId="3357648805" sldId="315"/>
            <ac:spMk id="22" creationId="{08B3014E-50AE-06F2-21B8-2671C5FCA861}"/>
          </ac:spMkLst>
        </pc:spChg>
        <pc:spChg chg="mod">
          <ac:chgData name="Paul Brenner" userId="6130198c-822b-4cb8-a5dd-503c94a155e4" providerId="ADAL" clId="{F192201D-4E64-5048-92F4-24199DB3F7FB}" dt="2022-11-09T16:15:28.220" v="5" actId="1076"/>
          <ac:spMkLst>
            <pc:docMk/>
            <pc:sldMk cId="3357648805" sldId="315"/>
            <ac:spMk id="24" creationId="{8EA9CC4C-A7B3-A175-0FEC-1FC82DE35378}"/>
          </ac:spMkLst>
        </pc:spChg>
        <pc:spChg chg="mod">
          <ac:chgData name="Paul Brenner" userId="6130198c-822b-4cb8-a5dd-503c94a155e4" providerId="ADAL" clId="{F192201D-4E64-5048-92F4-24199DB3F7FB}" dt="2022-11-09T16:15:28.220" v="5" actId="1076"/>
          <ac:spMkLst>
            <pc:docMk/>
            <pc:sldMk cId="3357648805" sldId="315"/>
            <ac:spMk id="27" creationId="{18195FAB-9013-7CC1-FB89-AD5557A51292}"/>
          </ac:spMkLst>
        </pc:spChg>
        <pc:spChg chg="mod">
          <ac:chgData name="Paul Brenner" userId="6130198c-822b-4cb8-a5dd-503c94a155e4" providerId="ADAL" clId="{F192201D-4E64-5048-92F4-24199DB3F7FB}" dt="2022-11-09T16:15:28.220" v="5" actId="1076"/>
          <ac:spMkLst>
            <pc:docMk/>
            <pc:sldMk cId="3357648805" sldId="315"/>
            <ac:spMk id="28" creationId="{938ABBE0-FAEC-ACFB-25E0-98751B99B900}"/>
          </ac:spMkLst>
        </pc:spChg>
        <pc:spChg chg="mod">
          <ac:chgData name="Paul Brenner" userId="6130198c-822b-4cb8-a5dd-503c94a155e4" providerId="ADAL" clId="{F192201D-4E64-5048-92F4-24199DB3F7FB}" dt="2022-11-09T16:17:21.697" v="24" actId="20577"/>
          <ac:spMkLst>
            <pc:docMk/>
            <pc:sldMk cId="3357648805" sldId="315"/>
            <ac:spMk id="29" creationId="{694F751B-F59E-AC1C-172A-12D388F07ED9}"/>
          </ac:spMkLst>
        </pc:spChg>
        <pc:graphicFrameChg chg="mod modGraphic">
          <ac:chgData name="Paul Brenner" userId="6130198c-822b-4cb8-a5dd-503c94a155e4" providerId="ADAL" clId="{F192201D-4E64-5048-92F4-24199DB3F7FB}" dt="2022-11-09T16:17:52.824" v="39" actId="20577"/>
          <ac:graphicFrameMkLst>
            <pc:docMk/>
            <pc:sldMk cId="3357648805" sldId="315"/>
            <ac:graphicFrameMk id="19" creationId="{E7AF8C2C-8CB9-1880-A2AA-0FE60DB73CD6}"/>
          </ac:graphicFrameMkLst>
        </pc:graphicFrameChg>
        <pc:picChg chg="mod">
          <ac:chgData name="Paul Brenner" userId="6130198c-822b-4cb8-a5dd-503c94a155e4" providerId="ADAL" clId="{F192201D-4E64-5048-92F4-24199DB3F7FB}" dt="2022-11-09T16:15:28.220" v="5" actId="1076"/>
          <ac:picMkLst>
            <pc:docMk/>
            <pc:sldMk cId="3357648805" sldId="315"/>
            <ac:picMk id="5" creationId="{BD8B08FE-5DF5-4738-58C8-E26D7DF2C2BB}"/>
          </ac:picMkLst>
        </pc:picChg>
        <pc:picChg chg="mod">
          <ac:chgData name="Paul Brenner" userId="6130198c-822b-4cb8-a5dd-503c94a155e4" providerId="ADAL" clId="{F192201D-4E64-5048-92F4-24199DB3F7FB}" dt="2022-11-09T16:15:28.220" v="5" actId="1076"/>
          <ac:picMkLst>
            <pc:docMk/>
            <pc:sldMk cId="3357648805" sldId="315"/>
            <ac:picMk id="7" creationId="{EAC77ECB-CC5E-44FE-C6F5-6DEB82ABFEAA}"/>
          </ac:picMkLst>
        </pc:picChg>
        <pc:picChg chg="del">
          <ac:chgData name="Paul Brenner" userId="6130198c-822b-4cb8-a5dd-503c94a155e4" providerId="ADAL" clId="{F192201D-4E64-5048-92F4-24199DB3F7FB}" dt="2022-11-09T16:14:31.178" v="0" actId="478"/>
          <ac:picMkLst>
            <pc:docMk/>
            <pc:sldMk cId="3357648805" sldId="315"/>
            <ac:picMk id="9" creationId="{C8F546D6-4FF9-4594-B6E5-F4E249869E36}"/>
          </ac:picMkLst>
        </pc:picChg>
        <pc:picChg chg="mod">
          <ac:chgData name="Paul Brenner" userId="6130198c-822b-4cb8-a5dd-503c94a155e4" providerId="ADAL" clId="{F192201D-4E64-5048-92F4-24199DB3F7FB}" dt="2022-11-09T16:15:28.220" v="5" actId="1076"/>
          <ac:picMkLst>
            <pc:docMk/>
            <pc:sldMk cId="3357648805" sldId="315"/>
            <ac:picMk id="14" creationId="{27B4CBB0-B0CE-5090-23D2-90DFA7DEEF56}"/>
          </ac:picMkLst>
        </pc:picChg>
        <pc:picChg chg="mod">
          <ac:chgData name="Paul Brenner" userId="6130198c-822b-4cb8-a5dd-503c94a155e4" providerId="ADAL" clId="{F192201D-4E64-5048-92F4-24199DB3F7FB}" dt="2022-11-09T16:16:52.895" v="7" actId="14826"/>
          <ac:picMkLst>
            <pc:docMk/>
            <pc:sldMk cId="3357648805" sldId="315"/>
            <ac:picMk id="17" creationId="{8D0FB3B7-35E6-C5EC-AC22-FB5555F92FD1}"/>
          </ac:picMkLst>
        </pc:picChg>
        <pc:picChg chg="mod">
          <ac:chgData name="Paul Brenner" userId="6130198c-822b-4cb8-a5dd-503c94a155e4" providerId="ADAL" clId="{F192201D-4E64-5048-92F4-24199DB3F7FB}" dt="2022-11-09T16:15:28.220" v="5" actId="1076"/>
          <ac:picMkLst>
            <pc:docMk/>
            <pc:sldMk cId="3357648805" sldId="315"/>
            <ac:picMk id="20" creationId="{68B48759-3346-1671-059C-6E0ABF91EA66}"/>
          </ac:picMkLst>
        </pc:picChg>
      </pc:sldChg>
    </pc:docChg>
  </pc:docChgLst>
  <pc:docChgLst>
    <pc:chgData name="Brenner Paul (inf21002)" userId="S::inf21002@lehre.dhbw-stuttgart.de::6130198c-822b-4cb8-a5dd-503c94a155e4" providerId="AD" clId="Web-{99993F46-F010-400A-AF0C-A6CEF5E0934D}"/>
    <pc:docChg chg="modSld">
      <pc:chgData name="Brenner Paul (inf21002)" userId="S::inf21002@lehre.dhbw-stuttgart.de::6130198c-822b-4cb8-a5dd-503c94a155e4" providerId="AD" clId="Web-{99993F46-F010-400A-AF0C-A6CEF5E0934D}" dt="2022-11-09T17:59:02.651" v="80"/>
      <pc:docMkLst>
        <pc:docMk/>
      </pc:docMkLst>
      <pc:sldChg chg="delSp modSp">
        <pc:chgData name="Brenner Paul (inf21002)" userId="S::inf21002@lehre.dhbw-stuttgart.de::6130198c-822b-4cb8-a5dd-503c94a155e4" providerId="AD" clId="Web-{99993F46-F010-400A-AF0C-A6CEF5E0934D}" dt="2022-11-09T17:56:14.520" v="43" actId="20577"/>
        <pc:sldMkLst>
          <pc:docMk/>
          <pc:sldMk cId="1478496908" sldId="279"/>
        </pc:sldMkLst>
        <pc:spChg chg="mod">
          <ac:chgData name="Brenner Paul (inf21002)" userId="S::inf21002@lehre.dhbw-stuttgart.de::6130198c-822b-4cb8-a5dd-503c94a155e4" providerId="AD" clId="Web-{99993F46-F010-400A-AF0C-A6CEF5E0934D}" dt="2022-11-09T17:56:14.520" v="43" actId="20577"/>
          <ac:spMkLst>
            <pc:docMk/>
            <pc:sldMk cId="1478496908" sldId="279"/>
            <ac:spMk id="2" creationId="{CC95CAE4-973B-4744-A471-B73937A71C40}"/>
          </ac:spMkLst>
        </pc:spChg>
        <pc:spChg chg="del">
          <ac:chgData name="Brenner Paul (inf21002)" userId="S::inf21002@lehre.dhbw-stuttgart.de::6130198c-822b-4cb8-a5dd-503c94a155e4" providerId="AD" clId="Web-{99993F46-F010-400A-AF0C-A6CEF5E0934D}" dt="2022-11-09T17:54:06.173" v="24"/>
          <ac:spMkLst>
            <pc:docMk/>
            <pc:sldMk cId="1478496908" sldId="279"/>
            <ac:spMk id="3" creationId="{2F982916-1430-E745-8684-431CF357415B}"/>
          </ac:spMkLst>
        </pc:spChg>
        <pc:spChg chg="del mod">
          <ac:chgData name="Brenner Paul (inf21002)" userId="S::inf21002@lehre.dhbw-stuttgart.de::6130198c-822b-4cb8-a5dd-503c94a155e4" providerId="AD" clId="Web-{99993F46-F010-400A-AF0C-A6CEF5E0934D}" dt="2022-11-09T17:54:03.454" v="23"/>
          <ac:spMkLst>
            <pc:docMk/>
            <pc:sldMk cId="1478496908" sldId="279"/>
            <ac:spMk id="5" creationId="{612925CD-3CBD-D3D8-BB44-ED09B03C1A08}"/>
          </ac:spMkLst>
        </pc:spChg>
      </pc:sldChg>
      <pc:sldChg chg="delSp modSp">
        <pc:chgData name="Brenner Paul (inf21002)" userId="S::inf21002@lehre.dhbw-stuttgart.de::6130198c-822b-4cb8-a5dd-503c94a155e4" providerId="AD" clId="Web-{99993F46-F010-400A-AF0C-A6CEF5E0934D}" dt="2022-11-09T17:57:25.663" v="57" actId="1076"/>
        <pc:sldMkLst>
          <pc:docMk/>
          <pc:sldMk cId="1066526886" sldId="290"/>
        </pc:sldMkLst>
        <pc:spChg chg="mod">
          <ac:chgData name="Brenner Paul (inf21002)" userId="S::inf21002@lehre.dhbw-stuttgart.de::6130198c-822b-4cb8-a5dd-503c94a155e4" providerId="AD" clId="Web-{99993F46-F010-400A-AF0C-A6CEF5E0934D}" dt="2022-11-09T17:55:20.956" v="37" actId="20577"/>
          <ac:spMkLst>
            <pc:docMk/>
            <pc:sldMk cId="1066526886" sldId="290"/>
            <ac:spMk id="2" creationId="{CC95CAE4-973B-4744-A471-B73937A71C40}"/>
          </ac:spMkLst>
        </pc:spChg>
        <pc:spChg chg="del">
          <ac:chgData name="Brenner Paul (inf21002)" userId="S::inf21002@lehre.dhbw-stuttgart.de::6130198c-822b-4cb8-a5dd-503c94a155e4" providerId="AD" clId="Web-{99993F46-F010-400A-AF0C-A6CEF5E0934D}" dt="2022-11-09T17:55:24.550" v="39"/>
          <ac:spMkLst>
            <pc:docMk/>
            <pc:sldMk cId="1066526886" sldId="290"/>
            <ac:spMk id="3" creationId="{2F982916-1430-E745-8684-431CF357415B}"/>
          </ac:spMkLst>
        </pc:spChg>
        <pc:spChg chg="del">
          <ac:chgData name="Brenner Paul (inf21002)" userId="S::inf21002@lehre.dhbw-stuttgart.de::6130198c-822b-4cb8-a5dd-503c94a155e4" providerId="AD" clId="Web-{99993F46-F010-400A-AF0C-A6CEF5E0934D}" dt="2022-11-09T17:55:23.363" v="38"/>
          <ac:spMkLst>
            <pc:docMk/>
            <pc:sldMk cId="1066526886" sldId="290"/>
            <ac:spMk id="5" creationId="{612925CD-3CBD-D3D8-BB44-ED09B03C1A08}"/>
          </ac:spMkLst>
        </pc:spChg>
        <pc:picChg chg="mod">
          <ac:chgData name="Brenner Paul (inf21002)" userId="S::inf21002@lehre.dhbw-stuttgart.de::6130198c-822b-4cb8-a5dd-503c94a155e4" providerId="AD" clId="Web-{99993F46-F010-400A-AF0C-A6CEF5E0934D}" dt="2022-11-09T17:57:25.663" v="57" actId="1076"/>
          <ac:picMkLst>
            <pc:docMk/>
            <pc:sldMk cId="1066526886" sldId="290"/>
            <ac:picMk id="6" creationId="{85F5B899-624E-72A5-19BB-D96651CE0B03}"/>
          </ac:picMkLst>
        </pc:picChg>
        <pc:picChg chg="mod">
          <ac:chgData name="Brenner Paul (inf21002)" userId="S::inf21002@lehre.dhbw-stuttgart.de::6130198c-822b-4cb8-a5dd-503c94a155e4" providerId="AD" clId="Web-{99993F46-F010-400A-AF0C-A6CEF5E0934D}" dt="2022-11-09T17:57:17.382" v="55" actId="1076"/>
          <ac:picMkLst>
            <pc:docMk/>
            <pc:sldMk cId="1066526886" sldId="290"/>
            <ac:picMk id="7" creationId="{22870CFA-9374-9B34-7ACC-B583E8E55F9F}"/>
          </ac:picMkLst>
        </pc:picChg>
      </pc:sldChg>
      <pc:sldChg chg="addSp delSp modSp">
        <pc:chgData name="Brenner Paul (inf21002)" userId="S::inf21002@lehre.dhbw-stuttgart.de::6130198c-822b-4cb8-a5dd-503c94a155e4" providerId="AD" clId="Web-{99993F46-F010-400A-AF0C-A6CEF5E0934D}" dt="2022-11-09T17:56:55.819" v="52" actId="1076"/>
        <pc:sldMkLst>
          <pc:docMk/>
          <pc:sldMk cId="2252473371" sldId="291"/>
        </pc:sldMkLst>
        <pc:spChg chg="del">
          <ac:chgData name="Brenner Paul (inf21002)" userId="S::inf21002@lehre.dhbw-stuttgart.de::6130198c-822b-4cb8-a5dd-503c94a155e4" providerId="AD" clId="Web-{99993F46-F010-400A-AF0C-A6CEF5E0934D}" dt="2022-11-09T17:56:29.693" v="44"/>
          <ac:spMkLst>
            <pc:docMk/>
            <pc:sldMk cId="2252473371" sldId="291"/>
            <ac:spMk id="2" creationId="{CC95CAE4-973B-4744-A471-B73937A71C40}"/>
          </ac:spMkLst>
        </pc:spChg>
        <pc:spChg chg="del">
          <ac:chgData name="Brenner Paul (inf21002)" userId="S::inf21002@lehre.dhbw-stuttgart.de::6130198c-822b-4cb8-a5dd-503c94a155e4" providerId="AD" clId="Web-{99993F46-F010-400A-AF0C-A6CEF5E0934D}" dt="2022-11-09T17:56:47.396" v="51"/>
          <ac:spMkLst>
            <pc:docMk/>
            <pc:sldMk cId="2252473371" sldId="291"/>
            <ac:spMk id="3" creationId="{2F982916-1430-E745-8684-431CF357415B}"/>
          </ac:spMkLst>
        </pc:spChg>
        <pc:spChg chg="del">
          <ac:chgData name="Brenner Paul (inf21002)" userId="S::inf21002@lehre.dhbw-stuttgart.de::6130198c-822b-4cb8-a5dd-503c94a155e4" providerId="AD" clId="Web-{99993F46-F010-400A-AF0C-A6CEF5E0934D}" dt="2022-11-09T17:56:42.349" v="50"/>
          <ac:spMkLst>
            <pc:docMk/>
            <pc:sldMk cId="2252473371" sldId="291"/>
            <ac:spMk id="5" creationId="{612925CD-3CBD-D3D8-BB44-ED09B03C1A08}"/>
          </ac:spMkLst>
        </pc:spChg>
        <pc:spChg chg="add del mod">
          <ac:chgData name="Brenner Paul (inf21002)" userId="S::inf21002@lehre.dhbw-stuttgart.de::6130198c-822b-4cb8-a5dd-503c94a155e4" providerId="AD" clId="Web-{99993F46-F010-400A-AF0C-A6CEF5E0934D}" dt="2022-11-09T17:56:33.490" v="46"/>
          <ac:spMkLst>
            <pc:docMk/>
            <pc:sldMk cId="2252473371" sldId="291"/>
            <ac:spMk id="7" creationId="{77A91A42-8AD2-A12D-5721-25AE2F7915F8}"/>
          </ac:spMkLst>
        </pc:spChg>
        <pc:spChg chg="add mod">
          <ac:chgData name="Brenner Paul (inf21002)" userId="S::inf21002@lehre.dhbw-stuttgart.de::6130198c-822b-4cb8-a5dd-503c94a155e4" providerId="AD" clId="Web-{99993F46-F010-400A-AF0C-A6CEF5E0934D}" dt="2022-11-09T17:56:40.865" v="49" actId="20577"/>
          <ac:spMkLst>
            <pc:docMk/>
            <pc:sldMk cId="2252473371" sldId="291"/>
            <ac:spMk id="9" creationId="{876F6F87-9947-97D0-3D4A-8DA7500BE672}"/>
          </ac:spMkLst>
        </pc:spChg>
        <pc:picChg chg="mod">
          <ac:chgData name="Brenner Paul (inf21002)" userId="S::inf21002@lehre.dhbw-stuttgart.de::6130198c-822b-4cb8-a5dd-503c94a155e4" providerId="AD" clId="Web-{99993F46-F010-400A-AF0C-A6CEF5E0934D}" dt="2022-11-09T17:56:55.819" v="52" actId="1076"/>
          <ac:picMkLst>
            <pc:docMk/>
            <pc:sldMk cId="2252473371" sldId="291"/>
            <ac:picMk id="4" creationId="{BFB15E11-E9A8-8D5B-B723-7A501B8BEF3E}"/>
          </ac:picMkLst>
        </pc:picChg>
      </pc:sldChg>
      <pc:sldChg chg="addSp delSp modSp">
        <pc:chgData name="Brenner Paul (inf21002)" userId="S::inf21002@lehre.dhbw-stuttgart.de::6130198c-822b-4cb8-a5dd-503c94a155e4" providerId="AD" clId="Web-{99993F46-F010-400A-AF0C-A6CEF5E0934D}" dt="2022-11-09T17:58:38.681" v="75" actId="1076"/>
        <pc:sldMkLst>
          <pc:docMk/>
          <pc:sldMk cId="3225593025" sldId="292"/>
        </pc:sldMkLst>
        <pc:spChg chg="del">
          <ac:chgData name="Brenner Paul (inf21002)" userId="S::inf21002@lehre.dhbw-stuttgart.de::6130198c-822b-4cb8-a5dd-503c94a155e4" providerId="AD" clId="Web-{99993F46-F010-400A-AF0C-A6CEF5E0934D}" dt="2022-11-09T17:57:34.445" v="58"/>
          <ac:spMkLst>
            <pc:docMk/>
            <pc:sldMk cId="3225593025" sldId="292"/>
            <ac:spMk id="2" creationId="{CC95CAE4-973B-4744-A471-B73937A71C40}"/>
          </ac:spMkLst>
        </pc:spChg>
        <pc:spChg chg="del">
          <ac:chgData name="Brenner Paul (inf21002)" userId="S::inf21002@lehre.dhbw-stuttgart.de::6130198c-822b-4cb8-a5dd-503c94a155e4" providerId="AD" clId="Web-{99993F46-F010-400A-AF0C-A6CEF5E0934D}" dt="2022-11-09T17:57:58.742" v="66"/>
          <ac:spMkLst>
            <pc:docMk/>
            <pc:sldMk cId="3225593025" sldId="292"/>
            <ac:spMk id="3" creationId="{2F982916-1430-E745-8684-431CF357415B}"/>
          </ac:spMkLst>
        </pc:spChg>
        <pc:spChg chg="del">
          <ac:chgData name="Brenner Paul (inf21002)" userId="S::inf21002@lehre.dhbw-stuttgart.de::6130198c-822b-4cb8-a5dd-503c94a155e4" providerId="AD" clId="Web-{99993F46-F010-400A-AF0C-A6CEF5E0934D}" dt="2022-11-09T17:57:50.820" v="64"/>
          <ac:spMkLst>
            <pc:docMk/>
            <pc:sldMk cId="3225593025" sldId="292"/>
            <ac:spMk id="5" creationId="{612925CD-3CBD-D3D8-BB44-ED09B03C1A08}"/>
          </ac:spMkLst>
        </pc:spChg>
        <pc:spChg chg="add del mod">
          <ac:chgData name="Brenner Paul (inf21002)" userId="S::inf21002@lehre.dhbw-stuttgart.de::6130198c-822b-4cb8-a5dd-503c94a155e4" providerId="AD" clId="Web-{99993F46-F010-400A-AF0C-A6CEF5E0934D}" dt="2022-11-09T17:57:37.976" v="61"/>
          <ac:spMkLst>
            <pc:docMk/>
            <pc:sldMk cId="3225593025" sldId="292"/>
            <ac:spMk id="7" creationId="{87E252D1-344E-D268-2361-5235FD9DEA80}"/>
          </ac:spMkLst>
        </pc:spChg>
        <pc:spChg chg="add del mod">
          <ac:chgData name="Brenner Paul (inf21002)" userId="S::inf21002@lehre.dhbw-stuttgart.de::6130198c-822b-4cb8-a5dd-503c94a155e4" providerId="AD" clId="Web-{99993F46-F010-400A-AF0C-A6CEF5E0934D}" dt="2022-11-09T17:57:54.805" v="65"/>
          <ac:spMkLst>
            <pc:docMk/>
            <pc:sldMk cId="3225593025" sldId="292"/>
            <ac:spMk id="8" creationId="{BBB5A5E1-C636-E378-6AA7-FF80864F16F4}"/>
          </ac:spMkLst>
        </pc:spChg>
        <pc:spChg chg="add mod">
          <ac:chgData name="Brenner Paul (inf21002)" userId="S::inf21002@lehre.dhbw-stuttgart.de::6130198c-822b-4cb8-a5dd-503c94a155e4" providerId="AD" clId="Web-{99993F46-F010-400A-AF0C-A6CEF5E0934D}" dt="2022-11-09T17:57:48.226" v="63" actId="20577"/>
          <ac:spMkLst>
            <pc:docMk/>
            <pc:sldMk cId="3225593025" sldId="292"/>
            <ac:spMk id="10" creationId="{646C458C-BDDC-985B-F480-A8857CD85616}"/>
          </ac:spMkLst>
        </pc:spChg>
        <pc:picChg chg="mod">
          <ac:chgData name="Brenner Paul (inf21002)" userId="S::inf21002@lehre.dhbw-stuttgart.de::6130198c-822b-4cb8-a5dd-503c94a155e4" providerId="AD" clId="Web-{99993F46-F010-400A-AF0C-A6CEF5E0934D}" dt="2022-11-09T17:58:38.681" v="75" actId="1076"/>
          <ac:picMkLst>
            <pc:docMk/>
            <pc:sldMk cId="3225593025" sldId="292"/>
            <ac:picMk id="6" creationId="{6CCBD195-C4DF-BC56-3222-5ADC884E5C2F}"/>
          </ac:picMkLst>
        </pc:picChg>
      </pc:sldChg>
      <pc:sldChg chg="addSp delSp modSp">
        <pc:chgData name="Brenner Paul (inf21002)" userId="S::inf21002@lehre.dhbw-stuttgart.de::6130198c-822b-4cb8-a5dd-503c94a155e4" providerId="AD" clId="Web-{99993F46-F010-400A-AF0C-A6CEF5E0934D}" dt="2022-11-09T17:59:02.651" v="80"/>
        <pc:sldMkLst>
          <pc:docMk/>
          <pc:sldMk cId="2139069551" sldId="293"/>
        </pc:sldMkLst>
        <pc:spChg chg="del">
          <ac:chgData name="Brenner Paul (inf21002)" userId="S::inf21002@lehre.dhbw-stuttgart.de::6130198c-822b-4cb8-a5dd-503c94a155e4" providerId="AD" clId="Web-{99993F46-F010-400A-AF0C-A6CEF5E0934D}" dt="2022-11-09T17:59:02.651" v="80"/>
          <ac:spMkLst>
            <pc:docMk/>
            <pc:sldMk cId="2139069551" sldId="293"/>
            <ac:spMk id="3" creationId="{2F982916-1430-E745-8684-431CF357415B}"/>
          </ac:spMkLst>
        </pc:spChg>
        <pc:spChg chg="add del mod">
          <ac:chgData name="Brenner Paul (inf21002)" userId="S::inf21002@lehre.dhbw-stuttgart.de::6130198c-822b-4cb8-a5dd-503c94a155e4" providerId="AD" clId="Web-{99993F46-F010-400A-AF0C-A6CEF5E0934D}" dt="2022-11-09T17:58:32.775" v="73"/>
          <ac:spMkLst>
            <pc:docMk/>
            <pc:sldMk cId="2139069551" sldId="293"/>
            <ac:spMk id="4" creationId="{2587BE4E-6DD0-29AB-4BA1-F071CABE2E3F}"/>
          </ac:spMkLst>
        </pc:spChg>
        <pc:spChg chg="del">
          <ac:chgData name="Brenner Paul (inf21002)" userId="S::inf21002@lehre.dhbw-stuttgart.de::6130198c-822b-4cb8-a5dd-503c94a155e4" providerId="AD" clId="Web-{99993F46-F010-400A-AF0C-A6CEF5E0934D}" dt="2022-11-09T17:58:59.604" v="79"/>
          <ac:spMkLst>
            <pc:docMk/>
            <pc:sldMk cId="2139069551" sldId="293"/>
            <ac:spMk id="5" creationId="{612925CD-3CBD-D3D8-BB44-ED09B03C1A08}"/>
          </ac:spMkLst>
        </pc:spChg>
        <pc:spChg chg="add mod">
          <ac:chgData name="Brenner Paul (inf21002)" userId="S::inf21002@lehre.dhbw-stuttgart.de::6130198c-822b-4cb8-a5dd-503c94a155e4" providerId="AD" clId="Web-{99993F46-F010-400A-AF0C-A6CEF5E0934D}" dt="2022-11-09T17:58:55.510" v="78" actId="20577"/>
          <ac:spMkLst>
            <pc:docMk/>
            <pc:sldMk cId="2139069551" sldId="293"/>
            <ac:spMk id="7" creationId="{D3012E10-79B2-3FEE-9617-409F75775A7E}"/>
          </ac:spMkLst>
        </pc:spChg>
      </pc:sldChg>
      <pc:sldChg chg="modSp">
        <pc:chgData name="Brenner Paul (inf21002)" userId="S::inf21002@lehre.dhbw-stuttgart.de::6130198c-822b-4cb8-a5dd-503c94a155e4" providerId="AD" clId="Web-{99993F46-F010-400A-AF0C-A6CEF5E0934D}" dt="2022-11-09T17:52:43.420" v="11"/>
        <pc:sldMkLst>
          <pc:docMk/>
          <pc:sldMk cId="3357648805" sldId="315"/>
        </pc:sldMkLst>
        <pc:graphicFrameChg chg="mod modGraphic">
          <ac:chgData name="Brenner Paul (inf21002)" userId="S::inf21002@lehre.dhbw-stuttgart.de::6130198c-822b-4cb8-a5dd-503c94a155e4" providerId="AD" clId="Web-{99993F46-F010-400A-AF0C-A6CEF5E0934D}" dt="2022-11-09T17:52:43.420" v="11"/>
          <ac:graphicFrameMkLst>
            <pc:docMk/>
            <pc:sldMk cId="3357648805" sldId="315"/>
            <ac:graphicFrameMk id="19" creationId="{E7AF8C2C-8CB9-1880-A2AA-0FE60DB73CD6}"/>
          </ac:graphicFrameMkLst>
        </pc:graphicFrameChg>
      </pc:sldChg>
    </pc:docChg>
  </pc:docChgLst>
  <pc:docChgLst>
    <pc:chgData name="Graubner Jonas Alexander (inf21178)" userId="21121279-f3fb-4ca2-adfa-75aa1988469b" providerId="ADAL" clId="{02A8E07E-27AB-42A3-ADA0-0595AA041A98}"/>
    <pc:docChg chg="undo custSel addSld delSld modSld modMainMaster">
      <pc:chgData name="Graubner Jonas Alexander (inf21178)" userId="21121279-f3fb-4ca2-adfa-75aa1988469b" providerId="ADAL" clId="{02A8E07E-27AB-42A3-ADA0-0595AA041A98}" dt="2022-11-09T16:56:11.303" v="227" actId="20577"/>
      <pc:docMkLst>
        <pc:docMk/>
      </pc:docMkLst>
      <pc:sldChg chg="modSp mod">
        <pc:chgData name="Graubner Jonas Alexander (inf21178)" userId="21121279-f3fb-4ca2-adfa-75aa1988469b" providerId="ADAL" clId="{02A8E07E-27AB-42A3-ADA0-0595AA041A98}" dt="2022-11-09T16:17:52.005" v="66" actId="20577"/>
        <pc:sldMkLst>
          <pc:docMk/>
          <pc:sldMk cId="1060326399" sldId="256"/>
        </pc:sldMkLst>
        <pc:spChg chg="mod">
          <ac:chgData name="Graubner Jonas Alexander (inf21178)" userId="21121279-f3fb-4ca2-adfa-75aa1988469b" providerId="ADAL" clId="{02A8E07E-27AB-42A3-ADA0-0595AA041A98}" dt="2022-11-09T16:17:52.005" v="66" actId="20577"/>
          <ac:spMkLst>
            <pc:docMk/>
            <pc:sldMk cId="1060326399" sldId="256"/>
            <ac:spMk id="2" creationId="{E9C0BED2-0B0C-4975-C9CE-1C1E2CA4B637}"/>
          </ac:spMkLst>
        </pc:spChg>
        <pc:spChg chg="mod">
          <ac:chgData name="Graubner Jonas Alexander (inf21178)" userId="21121279-f3fb-4ca2-adfa-75aa1988469b" providerId="ADAL" clId="{02A8E07E-27AB-42A3-ADA0-0595AA041A98}" dt="2022-11-09T16:15:55.609" v="27"/>
          <ac:spMkLst>
            <pc:docMk/>
            <pc:sldMk cId="1060326399" sldId="256"/>
            <ac:spMk id="3" creationId="{6DB8B530-89CE-BEDB-6C18-80C8DBAFA50A}"/>
          </ac:spMkLst>
        </pc:spChg>
      </pc:sldChg>
      <pc:sldChg chg="del">
        <pc:chgData name="Graubner Jonas Alexander (inf21178)" userId="21121279-f3fb-4ca2-adfa-75aa1988469b" providerId="ADAL" clId="{02A8E07E-27AB-42A3-ADA0-0595AA041A98}" dt="2022-11-09T16:12:58.402" v="17" actId="47"/>
        <pc:sldMkLst>
          <pc:docMk/>
          <pc:sldMk cId="0" sldId="257"/>
        </pc:sldMkLst>
      </pc:sldChg>
      <pc:sldChg chg="modSp del">
        <pc:chgData name="Graubner Jonas Alexander (inf21178)" userId="21121279-f3fb-4ca2-adfa-75aa1988469b" providerId="ADAL" clId="{02A8E07E-27AB-42A3-ADA0-0595AA041A98}" dt="2022-11-09T16:18:00.835" v="67" actId="47"/>
        <pc:sldMkLst>
          <pc:docMk/>
          <pc:sldMk cId="376520577" sldId="258"/>
        </pc:sldMkLst>
        <pc:spChg chg="mod">
          <ac:chgData name="Graubner Jonas Alexander (inf21178)" userId="21121279-f3fb-4ca2-adfa-75aa1988469b" providerId="ADAL" clId="{02A8E07E-27AB-42A3-ADA0-0595AA041A98}" dt="2022-11-09T16:15:55.609" v="27"/>
          <ac:spMkLst>
            <pc:docMk/>
            <pc:sldMk cId="376520577" sldId="258"/>
            <ac:spMk id="2" creationId="{00000000-0000-0000-0000-000000000000}"/>
          </ac:spMkLst>
        </pc:spChg>
      </pc:sldChg>
      <pc:sldChg chg="delDesignElem">
        <pc:chgData name="Graubner Jonas Alexander (inf21178)" userId="21121279-f3fb-4ca2-adfa-75aa1988469b" providerId="ADAL" clId="{02A8E07E-27AB-42A3-ADA0-0595AA041A98}" dt="2022-11-09T16:18:43.502" v="69"/>
        <pc:sldMkLst>
          <pc:docMk/>
          <pc:sldMk cId="2258986495" sldId="271"/>
        </pc:sldMkLst>
      </pc:sldChg>
      <pc:sldChg chg="addSp delSp modSp del mod delDesignElem chgLayout">
        <pc:chgData name="Graubner Jonas Alexander (inf21178)" userId="21121279-f3fb-4ca2-adfa-75aa1988469b" providerId="ADAL" clId="{02A8E07E-27AB-42A3-ADA0-0595AA041A98}" dt="2022-11-09T16:22:42.343" v="116" actId="2696"/>
        <pc:sldMkLst>
          <pc:docMk/>
          <pc:sldMk cId="842057400" sldId="272"/>
        </pc:sldMkLst>
        <pc:spChg chg="mod ord">
          <ac:chgData name="Graubner Jonas Alexander (inf21178)" userId="21121279-f3fb-4ca2-adfa-75aa1988469b" providerId="ADAL" clId="{02A8E07E-27AB-42A3-ADA0-0595AA041A98}" dt="2022-11-09T16:19:35.363" v="78" actId="700"/>
          <ac:spMkLst>
            <pc:docMk/>
            <pc:sldMk cId="842057400" sldId="272"/>
            <ac:spMk id="2" creationId="{CC95CAE4-973B-4744-A471-B73937A71C40}"/>
          </ac:spMkLst>
        </pc:spChg>
        <pc:spChg chg="add del mod ord">
          <ac:chgData name="Graubner Jonas Alexander (inf21178)" userId="21121279-f3fb-4ca2-adfa-75aa1988469b" providerId="ADAL" clId="{02A8E07E-27AB-42A3-ADA0-0595AA041A98}" dt="2022-11-09T16:19:38.897" v="79" actId="478"/>
          <ac:spMkLst>
            <pc:docMk/>
            <pc:sldMk cId="842057400" sldId="272"/>
            <ac:spMk id="3" creationId="{FA444A87-3CA9-8DCA-0CFD-04EEF7174D7F}"/>
          </ac:spMkLst>
        </pc:spChg>
        <pc:picChg chg="del">
          <ac:chgData name="Graubner Jonas Alexander (inf21178)" userId="21121279-f3fb-4ca2-adfa-75aa1988469b" providerId="ADAL" clId="{02A8E07E-27AB-42A3-ADA0-0595AA041A98}" dt="2022-11-09T16:20:00.683" v="83" actId="478"/>
          <ac:picMkLst>
            <pc:docMk/>
            <pc:sldMk cId="842057400" sldId="272"/>
            <ac:picMk id="11" creationId="{EC294BBE-8637-415D-B342-31E000E31231}"/>
          </ac:picMkLst>
        </pc:picChg>
        <pc:picChg chg="del">
          <ac:chgData name="Graubner Jonas Alexander (inf21178)" userId="21121279-f3fb-4ca2-adfa-75aa1988469b" providerId="ADAL" clId="{02A8E07E-27AB-42A3-ADA0-0595AA041A98}" dt="2022-11-09T16:20:00.683" v="83" actId="478"/>
          <ac:picMkLst>
            <pc:docMk/>
            <pc:sldMk cId="842057400" sldId="272"/>
            <ac:picMk id="14" creationId="{C7A8720A-87C4-4EBE-AB46-45CBB2393556}"/>
          </ac:picMkLst>
        </pc:picChg>
        <pc:picChg chg="del">
          <ac:chgData name="Graubner Jonas Alexander (inf21178)" userId="21121279-f3fb-4ca2-adfa-75aa1988469b" providerId="ADAL" clId="{02A8E07E-27AB-42A3-ADA0-0595AA041A98}" dt="2022-11-09T16:20:00.683" v="83" actId="478"/>
          <ac:picMkLst>
            <pc:docMk/>
            <pc:sldMk cId="842057400" sldId="272"/>
            <ac:picMk id="23" creationId="{3EF36A32-2204-444E-99BA-23509BA8C7F6}"/>
          </ac:picMkLst>
        </pc:picChg>
      </pc:sldChg>
      <pc:sldChg chg="delDesignElem">
        <pc:chgData name="Graubner Jonas Alexander (inf21178)" userId="21121279-f3fb-4ca2-adfa-75aa1988469b" providerId="ADAL" clId="{02A8E07E-27AB-42A3-ADA0-0595AA041A98}" dt="2022-11-09T16:18:43.519" v="72"/>
        <pc:sldMkLst>
          <pc:docMk/>
          <pc:sldMk cId="450588488" sldId="273"/>
        </pc:sldMkLst>
      </pc:sldChg>
      <pc:sldChg chg="delDesignElem">
        <pc:chgData name="Graubner Jonas Alexander (inf21178)" userId="21121279-f3fb-4ca2-adfa-75aa1988469b" providerId="ADAL" clId="{02A8E07E-27AB-42A3-ADA0-0595AA041A98}" dt="2022-11-09T16:18:43.511" v="70"/>
        <pc:sldMkLst>
          <pc:docMk/>
          <pc:sldMk cId="3812143505" sldId="278"/>
        </pc:sldMkLst>
      </pc:sldChg>
      <pc:sldChg chg="delDesignElem">
        <pc:chgData name="Graubner Jonas Alexander (inf21178)" userId="21121279-f3fb-4ca2-adfa-75aa1988469b" providerId="ADAL" clId="{02A8E07E-27AB-42A3-ADA0-0595AA041A98}" dt="2022-11-09T16:18:43.523" v="73"/>
        <pc:sldMkLst>
          <pc:docMk/>
          <pc:sldMk cId="1478496908" sldId="279"/>
        </pc:sldMkLst>
      </pc:sldChg>
      <pc:sldChg chg="delDesignElem">
        <pc:chgData name="Graubner Jonas Alexander (inf21178)" userId="21121279-f3fb-4ca2-adfa-75aa1988469b" providerId="ADAL" clId="{02A8E07E-27AB-42A3-ADA0-0595AA041A98}" dt="2022-11-09T16:18:43.516" v="71"/>
        <pc:sldMkLst>
          <pc:docMk/>
          <pc:sldMk cId="1915644540" sldId="283"/>
        </pc:sldMkLst>
      </pc:sldChg>
      <pc:sldChg chg="delDesignElem">
        <pc:chgData name="Graubner Jonas Alexander (inf21178)" userId="21121279-f3fb-4ca2-adfa-75aa1988469b" providerId="ADAL" clId="{02A8E07E-27AB-42A3-ADA0-0595AA041A98}" dt="2022-11-09T16:18:43.530" v="74"/>
        <pc:sldMkLst>
          <pc:docMk/>
          <pc:sldMk cId="1066526886" sldId="290"/>
        </pc:sldMkLst>
      </pc:sldChg>
      <pc:sldChg chg="delDesignElem">
        <pc:chgData name="Graubner Jonas Alexander (inf21178)" userId="21121279-f3fb-4ca2-adfa-75aa1988469b" providerId="ADAL" clId="{02A8E07E-27AB-42A3-ADA0-0595AA041A98}" dt="2022-11-09T16:18:43.540" v="75"/>
        <pc:sldMkLst>
          <pc:docMk/>
          <pc:sldMk cId="2252473371" sldId="291"/>
        </pc:sldMkLst>
      </pc:sldChg>
      <pc:sldChg chg="delDesignElem">
        <pc:chgData name="Graubner Jonas Alexander (inf21178)" userId="21121279-f3fb-4ca2-adfa-75aa1988469b" providerId="ADAL" clId="{02A8E07E-27AB-42A3-ADA0-0595AA041A98}" dt="2022-11-09T16:18:43.554" v="76"/>
        <pc:sldMkLst>
          <pc:docMk/>
          <pc:sldMk cId="3225593025" sldId="292"/>
        </pc:sldMkLst>
      </pc:sldChg>
      <pc:sldChg chg="delDesignElem">
        <pc:chgData name="Graubner Jonas Alexander (inf21178)" userId="21121279-f3fb-4ca2-adfa-75aa1988469b" providerId="ADAL" clId="{02A8E07E-27AB-42A3-ADA0-0595AA041A98}" dt="2022-11-09T16:18:43.560" v="77"/>
        <pc:sldMkLst>
          <pc:docMk/>
          <pc:sldMk cId="2139069551" sldId="293"/>
        </pc:sldMkLst>
      </pc:sldChg>
      <pc:sldChg chg="addSp delSp modSp add mod">
        <pc:chgData name="Graubner Jonas Alexander (inf21178)" userId="21121279-f3fb-4ca2-adfa-75aa1988469b" providerId="ADAL" clId="{02A8E07E-27AB-42A3-ADA0-0595AA041A98}" dt="2022-11-09T16:37:19.028" v="132" actId="21"/>
        <pc:sldMkLst>
          <pc:docMk/>
          <pc:sldMk cId="433004268" sldId="310"/>
        </pc:sldMkLst>
        <pc:spChg chg="mod">
          <ac:chgData name="Graubner Jonas Alexander (inf21178)" userId="21121279-f3fb-4ca2-adfa-75aa1988469b" providerId="ADAL" clId="{02A8E07E-27AB-42A3-ADA0-0595AA041A98}" dt="2022-11-09T16:19:50.577" v="81" actId="27636"/>
          <ac:spMkLst>
            <pc:docMk/>
            <pc:sldMk cId="433004268" sldId="310"/>
            <ac:spMk id="4" creationId="{304593D5-5F0B-213D-495C-606A8669A106}"/>
          </ac:spMkLst>
        </pc:spChg>
        <pc:graphicFrameChg chg="mod modGraphic">
          <ac:chgData name="Graubner Jonas Alexander (inf21178)" userId="21121279-f3fb-4ca2-adfa-75aa1988469b" providerId="ADAL" clId="{02A8E07E-27AB-42A3-ADA0-0595AA041A98}" dt="2022-11-09T16:29:28.702" v="130" actId="6549"/>
          <ac:graphicFrameMkLst>
            <pc:docMk/>
            <pc:sldMk cId="433004268" sldId="310"/>
            <ac:graphicFrameMk id="82" creationId="{B888602E-7739-2F3F-620B-E796CA858099}"/>
          </ac:graphicFrameMkLst>
        </pc:graphicFrameChg>
        <pc:picChg chg="add mod">
          <ac:chgData name="Graubner Jonas Alexander (inf21178)" userId="21121279-f3fb-4ca2-adfa-75aa1988469b" providerId="ADAL" clId="{02A8E07E-27AB-42A3-ADA0-0595AA041A98}" dt="2022-11-09T16:20:13.883" v="86" actId="1076"/>
          <ac:picMkLst>
            <pc:docMk/>
            <pc:sldMk cId="433004268" sldId="310"/>
            <ac:picMk id="5" creationId="{348D3122-0E12-60E3-17DD-4763819E4E7A}"/>
          </ac:picMkLst>
        </pc:picChg>
        <pc:picChg chg="add del mod">
          <ac:chgData name="Graubner Jonas Alexander (inf21178)" userId="21121279-f3fb-4ca2-adfa-75aa1988469b" providerId="ADAL" clId="{02A8E07E-27AB-42A3-ADA0-0595AA041A98}" dt="2022-11-09T16:28:23.579" v="121" actId="478"/>
          <ac:picMkLst>
            <pc:docMk/>
            <pc:sldMk cId="433004268" sldId="310"/>
            <ac:picMk id="6" creationId="{8813AD1E-D7AC-0BC4-F855-4CA203ECDD51}"/>
          </ac:picMkLst>
        </pc:picChg>
        <pc:picChg chg="mod">
          <ac:chgData name="Graubner Jonas Alexander (inf21178)" userId="21121279-f3fb-4ca2-adfa-75aa1988469b" providerId="ADAL" clId="{02A8E07E-27AB-42A3-ADA0-0595AA041A98}" dt="2022-11-09T16:25:05.795" v="119" actId="14100"/>
          <ac:picMkLst>
            <pc:docMk/>
            <pc:sldMk cId="433004268" sldId="310"/>
            <ac:picMk id="8" creationId="{AE39A02D-FEEC-1AD4-0319-ECDECA361C53}"/>
          </ac:picMkLst>
        </pc:picChg>
        <pc:picChg chg="add del mod">
          <ac:chgData name="Graubner Jonas Alexander (inf21178)" userId="21121279-f3fb-4ca2-adfa-75aa1988469b" providerId="ADAL" clId="{02A8E07E-27AB-42A3-ADA0-0595AA041A98}" dt="2022-11-09T16:37:19.028" v="132" actId="21"/>
          <ac:picMkLst>
            <pc:docMk/>
            <pc:sldMk cId="433004268" sldId="310"/>
            <ac:picMk id="11" creationId="{95B8D41E-2C39-2F9D-94C1-6A67FC6EA60B}"/>
          </ac:picMkLst>
        </pc:picChg>
        <pc:picChg chg="del">
          <ac:chgData name="Graubner Jonas Alexander (inf21178)" userId="21121279-f3fb-4ca2-adfa-75aa1988469b" providerId="ADAL" clId="{02A8E07E-27AB-42A3-ADA0-0595AA041A98}" dt="2022-11-09T16:20:04.985" v="84" actId="478"/>
          <ac:picMkLst>
            <pc:docMk/>
            <pc:sldMk cId="433004268" sldId="310"/>
            <ac:picMk id="47" creationId="{D4A656D5-791B-863C-5F14-64A0A1849183}"/>
          </ac:picMkLst>
        </pc:picChg>
        <pc:picChg chg="del">
          <ac:chgData name="Graubner Jonas Alexander (inf21178)" userId="21121279-f3fb-4ca2-adfa-75aa1988469b" providerId="ADAL" clId="{02A8E07E-27AB-42A3-ADA0-0595AA041A98}" dt="2022-11-09T16:21:27.398" v="102" actId="478"/>
          <ac:picMkLst>
            <pc:docMk/>
            <pc:sldMk cId="433004268" sldId="310"/>
            <ac:picMk id="110" creationId="{662C9C94-79D8-7517-5696-7E0C3CDF8138}"/>
          </ac:picMkLst>
        </pc:picChg>
        <pc:picChg chg="add del">
          <ac:chgData name="Graubner Jonas Alexander (inf21178)" userId="21121279-f3fb-4ca2-adfa-75aa1988469b" providerId="ADAL" clId="{02A8E07E-27AB-42A3-ADA0-0595AA041A98}" dt="2022-11-09T16:28:23.579" v="121" actId="478"/>
          <ac:picMkLst>
            <pc:docMk/>
            <pc:sldMk cId="433004268" sldId="310"/>
            <ac:picMk id="1026" creationId="{1C379E40-AB62-A9C9-638C-6DE26504AD17}"/>
          </ac:picMkLst>
        </pc:picChg>
        <pc:picChg chg="add mod">
          <ac:chgData name="Graubner Jonas Alexander (inf21178)" userId="21121279-f3fb-4ca2-adfa-75aa1988469b" providerId="ADAL" clId="{02A8E07E-27AB-42A3-ADA0-0595AA041A98}" dt="2022-11-09T16:28:46.670" v="125" actId="1076"/>
          <ac:picMkLst>
            <pc:docMk/>
            <pc:sldMk cId="433004268" sldId="310"/>
            <ac:picMk id="1028" creationId="{AE99DE27-6694-71E9-D640-DE5CFF5A72FB}"/>
          </ac:picMkLst>
        </pc:picChg>
      </pc:sldChg>
      <pc:sldChg chg="delSp modSp add del mod">
        <pc:chgData name="Graubner Jonas Alexander (inf21178)" userId="21121279-f3fb-4ca2-adfa-75aa1988469b" providerId="ADAL" clId="{02A8E07E-27AB-42A3-ADA0-0595AA041A98}" dt="2022-11-09T16:22:45.274" v="117" actId="2696"/>
        <pc:sldMkLst>
          <pc:docMk/>
          <pc:sldMk cId="3912617328" sldId="311"/>
        </pc:sldMkLst>
        <pc:spChg chg="mod">
          <ac:chgData name="Graubner Jonas Alexander (inf21178)" userId="21121279-f3fb-4ca2-adfa-75aa1988469b" providerId="ADAL" clId="{02A8E07E-27AB-42A3-ADA0-0595AA041A98}" dt="2022-11-09T16:19:50.643" v="82" actId="27636"/>
          <ac:spMkLst>
            <pc:docMk/>
            <pc:sldMk cId="3912617328" sldId="311"/>
            <ac:spMk id="4" creationId="{304593D5-5F0B-213D-495C-606A8669A106}"/>
          </ac:spMkLst>
        </pc:spChg>
        <pc:graphicFrameChg chg="modGraphic">
          <ac:chgData name="Graubner Jonas Alexander (inf21178)" userId="21121279-f3fb-4ca2-adfa-75aa1988469b" providerId="ADAL" clId="{02A8E07E-27AB-42A3-ADA0-0595AA041A98}" dt="2022-11-09T16:22:10.125" v="110" actId="14734"/>
          <ac:graphicFrameMkLst>
            <pc:docMk/>
            <pc:sldMk cId="3912617328" sldId="311"/>
            <ac:graphicFrameMk id="82" creationId="{B888602E-7739-2F3F-620B-E796CA858099}"/>
          </ac:graphicFrameMkLst>
        </pc:graphicFrameChg>
        <pc:picChg chg="del">
          <ac:chgData name="Graubner Jonas Alexander (inf21178)" userId="21121279-f3fb-4ca2-adfa-75aa1988469b" providerId="ADAL" clId="{02A8E07E-27AB-42A3-ADA0-0595AA041A98}" dt="2022-11-09T16:20:59.569" v="96" actId="478"/>
          <ac:picMkLst>
            <pc:docMk/>
            <pc:sldMk cId="3912617328" sldId="311"/>
            <ac:picMk id="8" creationId="{B1E975D8-8731-034D-94C5-B859AC1C3AA0}"/>
          </ac:picMkLst>
        </pc:picChg>
        <pc:picChg chg="del">
          <ac:chgData name="Graubner Jonas Alexander (inf21178)" userId="21121279-f3fb-4ca2-adfa-75aa1988469b" providerId="ADAL" clId="{02A8E07E-27AB-42A3-ADA0-0595AA041A98}" dt="2022-11-09T16:21:04.189" v="98" actId="478"/>
          <ac:picMkLst>
            <pc:docMk/>
            <pc:sldMk cId="3912617328" sldId="311"/>
            <ac:picMk id="10" creationId="{BA4B2F48-2114-7A7F-DAAD-E31010A673FC}"/>
          </ac:picMkLst>
        </pc:picChg>
        <pc:picChg chg="del">
          <ac:chgData name="Graubner Jonas Alexander (inf21178)" userId="21121279-f3fb-4ca2-adfa-75aa1988469b" providerId="ADAL" clId="{02A8E07E-27AB-42A3-ADA0-0595AA041A98}" dt="2022-11-09T16:20:51.676" v="95" actId="478"/>
          <ac:picMkLst>
            <pc:docMk/>
            <pc:sldMk cId="3912617328" sldId="311"/>
            <ac:picMk id="14" creationId="{1D97E0C5-523E-CC09-712F-871AA7CDDB37}"/>
          </ac:picMkLst>
        </pc:picChg>
      </pc:sldChg>
      <pc:sldChg chg="addSp delSp modSp mod">
        <pc:chgData name="Graubner Jonas Alexander (inf21178)" userId="21121279-f3fb-4ca2-adfa-75aa1988469b" providerId="ADAL" clId="{02A8E07E-27AB-42A3-ADA0-0595AA041A98}" dt="2022-11-09T16:56:11.303" v="227" actId="20577"/>
        <pc:sldMkLst>
          <pc:docMk/>
          <pc:sldMk cId="3357648805" sldId="315"/>
        </pc:sldMkLst>
        <pc:spChg chg="mod">
          <ac:chgData name="Graubner Jonas Alexander (inf21178)" userId="21121279-f3fb-4ca2-adfa-75aa1988469b" providerId="ADAL" clId="{02A8E07E-27AB-42A3-ADA0-0595AA041A98}" dt="2022-11-09T16:15:55.609" v="27"/>
          <ac:spMkLst>
            <pc:docMk/>
            <pc:sldMk cId="3357648805" sldId="315"/>
            <ac:spMk id="2" creationId="{0A76802C-FB78-2BF2-EDE3-57FA8F99777F}"/>
          </ac:spMkLst>
        </pc:spChg>
        <pc:spChg chg="mod">
          <ac:chgData name="Graubner Jonas Alexander (inf21178)" userId="21121279-f3fb-4ca2-adfa-75aa1988469b" providerId="ADAL" clId="{02A8E07E-27AB-42A3-ADA0-0595AA041A98}" dt="2022-11-09T16:15:55.609" v="27"/>
          <ac:spMkLst>
            <pc:docMk/>
            <pc:sldMk cId="3357648805" sldId="315"/>
            <ac:spMk id="12" creationId="{7CA8D3FA-4A71-1153-ED07-2CFCD7D249AF}"/>
          </ac:spMkLst>
        </pc:spChg>
        <pc:spChg chg="mod">
          <ac:chgData name="Graubner Jonas Alexander (inf21178)" userId="21121279-f3fb-4ca2-adfa-75aa1988469b" providerId="ADAL" clId="{02A8E07E-27AB-42A3-ADA0-0595AA041A98}" dt="2022-11-09T16:55:33.101" v="216" actId="1076"/>
          <ac:spMkLst>
            <pc:docMk/>
            <pc:sldMk cId="3357648805" sldId="315"/>
            <ac:spMk id="24" creationId="{8EA9CC4C-A7B3-A175-0FEC-1FC82DE35378}"/>
          </ac:spMkLst>
        </pc:spChg>
        <pc:spChg chg="mod">
          <ac:chgData name="Graubner Jonas Alexander (inf21178)" userId="21121279-f3fb-4ca2-adfa-75aa1988469b" providerId="ADAL" clId="{02A8E07E-27AB-42A3-ADA0-0595AA041A98}" dt="2022-11-09T16:54:52.116" v="209" actId="1076"/>
          <ac:spMkLst>
            <pc:docMk/>
            <pc:sldMk cId="3357648805" sldId="315"/>
            <ac:spMk id="27" creationId="{18195FAB-9013-7CC1-FB89-AD5557A51292}"/>
          </ac:spMkLst>
        </pc:spChg>
        <pc:graphicFrameChg chg="mod modGraphic">
          <ac:chgData name="Graubner Jonas Alexander (inf21178)" userId="21121279-f3fb-4ca2-adfa-75aa1988469b" providerId="ADAL" clId="{02A8E07E-27AB-42A3-ADA0-0595AA041A98}" dt="2022-11-09T16:56:11.303" v="227" actId="20577"/>
          <ac:graphicFrameMkLst>
            <pc:docMk/>
            <pc:sldMk cId="3357648805" sldId="315"/>
            <ac:graphicFrameMk id="19" creationId="{E7AF8C2C-8CB9-1880-A2AA-0FE60DB73CD6}"/>
          </ac:graphicFrameMkLst>
        </pc:graphicFrameChg>
        <pc:picChg chg="mod">
          <ac:chgData name="Graubner Jonas Alexander (inf21178)" userId="21121279-f3fb-4ca2-adfa-75aa1988469b" providerId="ADAL" clId="{02A8E07E-27AB-42A3-ADA0-0595AA041A98}" dt="2022-11-09T16:52:23.971" v="168" actId="14826"/>
          <ac:picMkLst>
            <pc:docMk/>
            <pc:sldMk cId="3357648805" sldId="315"/>
            <ac:picMk id="5" creationId="{BD8B08FE-5DF5-4738-58C8-E26D7DF2C2BB}"/>
          </ac:picMkLst>
        </pc:picChg>
        <pc:picChg chg="add del mod">
          <ac:chgData name="Graubner Jonas Alexander (inf21178)" userId="21121279-f3fb-4ca2-adfa-75aa1988469b" providerId="ADAL" clId="{02A8E07E-27AB-42A3-ADA0-0595AA041A98}" dt="2022-11-09T16:51:32.830" v="158" actId="478"/>
          <ac:picMkLst>
            <pc:docMk/>
            <pc:sldMk cId="3357648805" sldId="315"/>
            <ac:picMk id="6" creationId="{7B0C3A5F-D55B-0C2A-CEC9-A5724124B664}"/>
          </ac:picMkLst>
        </pc:picChg>
        <pc:picChg chg="mod">
          <ac:chgData name="Graubner Jonas Alexander (inf21178)" userId="21121279-f3fb-4ca2-adfa-75aa1988469b" providerId="ADAL" clId="{02A8E07E-27AB-42A3-ADA0-0595AA041A98}" dt="2022-11-09T16:52:38.681" v="171" actId="14100"/>
          <ac:picMkLst>
            <pc:docMk/>
            <pc:sldMk cId="3357648805" sldId="315"/>
            <ac:picMk id="7" creationId="{EAC77ECB-CC5E-44FE-C6F5-6DEB82ABFEAA}"/>
          </ac:picMkLst>
        </pc:picChg>
        <pc:picChg chg="add del mod">
          <ac:chgData name="Graubner Jonas Alexander (inf21178)" userId="21121279-f3fb-4ca2-adfa-75aa1988469b" providerId="ADAL" clId="{02A8E07E-27AB-42A3-ADA0-0595AA041A98}" dt="2022-11-09T16:52:08.643" v="166" actId="21"/>
          <ac:picMkLst>
            <pc:docMk/>
            <pc:sldMk cId="3357648805" sldId="315"/>
            <ac:picMk id="9" creationId="{F8C67C45-12A2-EBB2-91F4-7CFD0D23F257}"/>
          </ac:picMkLst>
        </pc:picChg>
        <pc:picChg chg="add del mod">
          <ac:chgData name="Graubner Jonas Alexander (inf21178)" userId="21121279-f3fb-4ca2-adfa-75aa1988469b" providerId="ADAL" clId="{02A8E07E-27AB-42A3-ADA0-0595AA041A98}" dt="2022-11-09T16:52:11.982" v="167" actId="14826"/>
          <ac:picMkLst>
            <pc:docMk/>
            <pc:sldMk cId="3357648805" sldId="315"/>
            <ac:picMk id="14" creationId="{27B4CBB0-B0CE-5090-23D2-90DFA7DEEF56}"/>
          </ac:picMkLst>
        </pc:picChg>
        <pc:picChg chg="mod ord">
          <ac:chgData name="Graubner Jonas Alexander (inf21178)" userId="21121279-f3fb-4ca2-adfa-75aa1988469b" providerId="ADAL" clId="{02A8E07E-27AB-42A3-ADA0-0595AA041A98}" dt="2022-11-09T16:54:08.234" v="194" actId="1076"/>
          <ac:picMkLst>
            <pc:docMk/>
            <pc:sldMk cId="3357648805" sldId="315"/>
            <ac:picMk id="20" creationId="{68B48759-3346-1671-059C-6E0ABF91EA66}"/>
          </ac:picMkLst>
        </pc:picChg>
      </pc:sldChg>
      <pc:sldChg chg="modSp mod">
        <pc:chgData name="Graubner Jonas Alexander (inf21178)" userId="21121279-f3fb-4ca2-adfa-75aa1988469b" providerId="ADAL" clId="{02A8E07E-27AB-42A3-ADA0-0595AA041A98}" dt="2022-11-09T16:49:11.392" v="155" actId="6549"/>
        <pc:sldMkLst>
          <pc:docMk/>
          <pc:sldMk cId="2732557281" sldId="316"/>
        </pc:sldMkLst>
        <pc:graphicFrameChg chg="modGraphic">
          <ac:chgData name="Graubner Jonas Alexander (inf21178)" userId="21121279-f3fb-4ca2-adfa-75aa1988469b" providerId="ADAL" clId="{02A8E07E-27AB-42A3-ADA0-0595AA041A98}" dt="2022-11-09T16:49:11.392" v="155" actId="6549"/>
          <ac:graphicFrameMkLst>
            <pc:docMk/>
            <pc:sldMk cId="2732557281" sldId="316"/>
            <ac:graphicFrameMk id="82" creationId="{B888602E-7739-2F3F-620B-E796CA858099}"/>
          </ac:graphicFrameMkLst>
        </pc:graphicFrameChg>
      </pc:sldChg>
      <pc:sldChg chg="addSp delSp modSp new mod">
        <pc:chgData name="Graubner Jonas Alexander (inf21178)" userId="21121279-f3fb-4ca2-adfa-75aa1988469b" providerId="ADAL" clId="{02A8E07E-27AB-42A3-ADA0-0595AA041A98}" dt="2022-11-09T16:49:22.489" v="156" actId="1076"/>
        <pc:sldMkLst>
          <pc:docMk/>
          <pc:sldMk cId="481869125" sldId="317"/>
        </pc:sldMkLst>
        <pc:spChg chg="mod">
          <ac:chgData name="Graubner Jonas Alexander (inf21178)" userId="21121279-f3fb-4ca2-adfa-75aa1988469b" providerId="ADAL" clId="{02A8E07E-27AB-42A3-ADA0-0595AA041A98}" dt="2022-11-09T16:44:09.096" v="153" actId="20577"/>
          <ac:spMkLst>
            <pc:docMk/>
            <pc:sldMk cId="481869125" sldId="317"/>
            <ac:spMk id="2" creationId="{F8D4F682-C3CF-3691-0C3A-AA5DBDB92B6C}"/>
          </ac:spMkLst>
        </pc:spChg>
        <pc:spChg chg="del">
          <ac:chgData name="Graubner Jonas Alexander (inf21178)" userId="21121279-f3fb-4ca2-adfa-75aa1988469b" providerId="ADAL" clId="{02A8E07E-27AB-42A3-ADA0-0595AA041A98}" dt="2022-11-09T16:37:26.443" v="134"/>
          <ac:spMkLst>
            <pc:docMk/>
            <pc:sldMk cId="481869125" sldId="317"/>
            <ac:spMk id="3" creationId="{D1C4F4E9-51B2-1B05-91B2-69828573D861}"/>
          </ac:spMkLst>
        </pc:spChg>
        <pc:picChg chg="add mod">
          <ac:chgData name="Graubner Jonas Alexander (inf21178)" userId="21121279-f3fb-4ca2-adfa-75aa1988469b" providerId="ADAL" clId="{02A8E07E-27AB-42A3-ADA0-0595AA041A98}" dt="2022-11-09T16:49:22.489" v="156" actId="1076"/>
          <ac:picMkLst>
            <pc:docMk/>
            <pc:sldMk cId="481869125" sldId="317"/>
            <ac:picMk id="6" creationId="{1C54585E-6F31-DDA1-BBE1-D815F5FCB3EC}"/>
          </ac:picMkLst>
        </pc:picChg>
      </pc:sldChg>
      <pc:sldMasterChg chg="delSp modSp mod modSldLayout">
        <pc:chgData name="Graubner Jonas Alexander (inf21178)" userId="21121279-f3fb-4ca2-adfa-75aa1988469b" providerId="ADAL" clId="{02A8E07E-27AB-42A3-ADA0-0595AA041A98}" dt="2022-11-09T16:14:53.828" v="26" actId="478"/>
        <pc:sldMasterMkLst>
          <pc:docMk/>
          <pc:sldMasterMk cId="3045960364" sldId="2147483660"/>
        </pc:sldMasterMkLst>
        <pc:spChg chg="del mod">
          <ac:chgData name="Graubner Jonas Alexander (inf21178)" userId="21121279-f3fb-4ca2-adfa-75aa1988469b" providerId="ADAL" clId="{02A8E07E-27AB-42A3-ADA0-0595AA041A98}" dt="2022-11-09T16:14:53.828" v="26" actId="478"/>
          <ac:spMkLst>
            <pc:docMk/>
            <pc:sldMasterMk cId="3045960364" sldId="2147483660"/>
            <ac:spMk id="3" creationId="{00000000-0000-0000-0000-000000000000}"/>
          </ac:spMkLst>
        </pc:spChg>
        <pc:picChg chg="del">
          <ac:chgData name="Graubner Jonas Alexander (inf21178)" userId="21121279-f3fb-4ca2-adfa-75aa1988469b" providerId="ADAL" clId="{02A8E07E-27AB-42A3-ADA0-0595AA041A98}" dt="2022-11-09T16:14:33.808" v="24" actId="478"/>
          <ac:picMkLst>
            <pc:docMk/>
            <pc:sldMasterMk cId="3045960364" sldId="2147483660"/>
            <ac:picMk id="9" creationId="{00000000-0000-0000-0000-000000000000}"/>
          </ac:picMkLst>
        </pc:picChg>
        <pc:sldLayoutChg chg="delSp modSp mod">
          <pc:chgData name="Graubner Jonas Alexander (inf21178)" userId="21121279-f3fb-4ca2-adfa-75aa1988469b" providerId="ADAL" clId="{02A8E07E-27AB-42A3-ADA0-0595AA041A98}" dt="2022-11-09T16:12:52.643" v="16" actId="478"/>
          <pc:sldLayoutMkLst>
            <pc:docMk/>
            <pc:sldMasterMk cId="3045960364" sldId="2147483660"/>
            <pc:sldLayoutMk cId="425547258" sldId="2147483661"/>
          </pc:sldLayoutMkLst>
          <pc:spChg chg="del mod">
            <ac:chgData name="Graubner Jonas Alexander (inf21178)" userId="21121279-f3fb-4ca2-adfa-75aa1988469b" providerId="ADAL" clId="{02A8E07E-27AB-42A3-ADA0-0595AA041A98}" dt="2022-11-09T16:12:36.678" v="15"/>
            <ac:spMkLst>
              <pc:docMk/>
              <pc:sldMasterMk cId="3045960364" sldId="2147483660"/>
              <pc:sldLayoutMk cId="425547258" sldId="2147483661"/>
              <ac:spMk id="10" creationId="{00000000-0000-0000-0000-000000000000}"/>
            </ac:spMkLst>
          </pc:spChg>
          <pc:picChg chg="del">
            <ac:chgData name="Graubner Jonas Alexander (inf21178)" userId="21121279-f3fb-4ca2-adfa-75aa1988469b" providerId="ADAL" clId="{02A8E07E-27AB-42A3-ADA0-0595AA041A98}" dt="2022-11-09T16:12:52.643" v="16" actId="478"/>
            <ac:picMkLst>
              <pc:docMk/>
              <pc:sldMasterMk cId="3045960364" sldId="2147483660"/>
              <pc:sldLayoutMk cId="425547258" sldId="2147483661"/>
              <ac:picMk id="2" creationId="{00000000-0000-0000-0000-000000000000}"/>
            </ac:picMkLst>
          </pc:picChg>
          <pc:picChg chg="del">
            <ac:chgData name="Graubner Jonas Alexander (inf21178)" userId="21121279-f3fb-4ca2-adfa-75aa1988469b" providerId="ADAL" clId="{02A8E07E-27AB-42A3-ADA0-0595AA041A98}" dt="2022-11-09T16:12:52.643" v="16" actId="478"/>
            <ac:picMkLst>
              <pc:docMk/>
              <pc:sldMasterMk cId="3045960364" sldId="2147483660"/>
              <pc:sldLayoutMk cId="425547258" sldId="2147483661"/>
              <ac:picMk id="3" creationId="{00000000-0000-0000-0000-000000000000}"/>
            </ac:picMkLst>
          </pc:picChg>
          <pc:picChg chg="del">
            <ac:chgData name="Graubner Jonas Alexander (inf21178)" userId="21121279-f3fb-4ca2-adfa-75aa1988469b" providerId="ADAL" clId="{02A8E07E-27AB-42A3-ADA0-0595AA041A98}" dt="2022-11-09T16:12:52.643" v="16" actId="478"/>
            <ac:picMkLst>
              <pc:docMk/>
              <pc:sldMasterMk cId="3045960364" sldId="2147483660"/>
              <pc:sldLayoutMk cId="425547258" sldId="2147483661"/>
              <ac:picMk id="7" creationId="{00000000-0000-0000-0000-000000000000}"/>
            </ac:picMkLst>
          </pc:picChg>
          <pc:picChg chg="del">
            <ac:chgData name="Graubner Jonas Alexander (inf21178)" userId="21121279-f3fb-4ca2-adfa-75aa1988469b" providerId="ADAL" clId="{02A8E07E-27AB-42A3-ADA0-0595AA041A98}" dt="2022-11-09T16:12:52.643" v="16" actId="478"/>
            <ac:picMkLst>
              <pc:docMk/>
              <pc:sldMasterMk cId="3045960364" sldId="2147483660"/>
              <pc:sldLayoutMk cId="425547258" sldId="2147483661"/>
              <ac:picMk id="8" creationId="{00000000-0000-0000-0000-000000000000}"/>
            </ac:picMkLst>
          </pc:picChg>
          <pc:picChg chg="del">
            <ac:chgData name="Graubner Jonas Alexander (inf21178)" userId="21121279-f3fb-4ca2-adfa-75aa1988469b" providerId="ADAL" clId="{02A8E07E-27AB-42A3-ADA0-0595AA041A98}" dt="2022-11-09T16:12:07.339" v="0" actId="478"/>
            <ac:picMkLst>
              <pc:docMk/>
              <pc:sldMasterMk cId="3045960364" sldId="2147483660"/>
              <pc:sldLayoutMk cId="425547258" sldId="2147483661"/>
              <ac:picMk id="9" creationId="{00000000-0000-0000-0000-000000000000}"/>
            </ac:picMkLst>
          </pc:picChg>
        </pc:sldLayoutChg>
      </pc:sldMasterChg>
      <pc:sldMasterChg chg="modSp mod delSldLayout">
        <pc:chgData name="Graubner Jonas Alexander (inf21178)" userId="21121279-f3fb-4ca2-adfa-75aa1988469b" providerId="ADAL" clId="{02A8E07E-27AB-42A3-ADA0-0595AA041A98}" dt="2022-11-09T16:18:00.835" v="67" actId="47"/>
        <pc:sldMasterMkLst>
          <pc:docMk/>
          <pc:sldMasterMk cId="2198727992" sldId="2147483665"/>
        </pc:sldMasterMkLst>
        <pc:spChg chg="mod">
          <ac:chgData name="Graubner Jonas Alexander (inf21178)" userId="21121279-f3fb-4ca2-adfa-75aa1988469b" providerId="ADAL" clId="{02A8E07E-27AB-42A3-ADA0-0595AA041A98}" dt="2022-11-09T16:16:49.602" v="41" actId="20577"/>
          <ac:spMkLst>
            <pc:docMk/>
            <pc:sldMasterMk cId="2198727992" sldId="2147483665"/>
            <ac:spMk id="1032" creationId="{3E8A6F57-0BF1-34D2-D793-74E32D074047}"/>
          </ac:spMkLst>
        </pc:spChg>
        <pc:sldLayoutChg chg="del">
          <pc:chgData name="Graubner Jonas Alexander (inf21178)" userId="21121279-f3fb-4ca2-adfa-75aa1988469b" providerId="ADAL" clId="{02A8E07E-27AB-42A3-ADA0-0595AA041A98}" dt="2022-11-09T16:18:00.835" v="67" actId="47"/>
          <pc:sldLayoutMkLst>
            <pc:docMk/>
            <pc:sldMasterMk cId="2198727992" sldId="2147483665"/>
            <pc:sldLayoutMk cId="2656558681" sldId="2147483680"/>
          </pc:sldLayoutMkLst>
        </pc:sldLayoutChg>
      </pc:sldMasterChg>
    </pc:docChg>
  </pc:docChgLst>
  <pc:docChgLst>
    <pc:chgData name="Brenner Paul (inf21002)" userId="S::inf21002@lehre.dhbw-stuttgart.de::6130198c-822b-4cb8-a5dd-503c94a155e4" providerId="AD" clId="Web-{BAE662EA-82B3-4FB0-A2F5-2734E916F3D3}"/>
    <pc:docChg chg="modSld">
      <pc:chgData name="Brenner Paul (inf21002)" userId="S::inf21002@lehre.dhbw-stuttgart.de::6130198c-822b-4cb8-a5dd-503c94a155e4" providerId="AD" clId="Web-{BAE662EA-82B3-4FB0-A2F5-2734E916F3D3}" dt="2022-11-09T16:25:39.282" v="63" actId="1076"/>
      <pc:docMkLst>
        <pc:docMk/>
      </pc:docMkLst>
      <pc:sldChg chg="addSp delSp modSp">
        <pc:chgData name="Brenner Paul (inf21002)" userId="S::inf21002@lehre.dhbw-stuttgart.de::6130198c-822b-4cb8-a5dd-503c94a155e4" providerId="AD" clId="Web-{BAE662EA-82B3-4FB0-A2F5-2734E916F3D3}" dt="2022-11-09T16:25:39.282" v="63" actId="1076"/>
        <pc:sldMkLst>
          <pc:docMk/>
          <pc:sldMk cId="433004268" sldId="310"/>
        </pc:sldMkLst>
        <pc:spChg chg="add del mod">
          <ac:chgData name="Brenner Paul (inf21002)" userId="S::inf21002@lehre.dhbw-stuttgart.de::6130198c-822b-4cb8-a5dd-503c94a155e4" providerId="AD" clId="Web-{BAE662EA-82B3-4FB0-A2F5-2734E916F3D3}" dt="2022-11-09T16:24:03.857" v="6"/>
          <ac:spMkLst>
            <pc:docMk/>
            <pc:sldMk cId="433004268" sldId="310"/>
            <ac:spMk id="7" creationId="{18BD47AC-8503-33A6-7700-B0CBB8B30720}"/>
          </ac:spMkLst>
        </pc:spChg>
        <pc:graphicFrameChg chg="mod modGraphic">
          <ac:chgData name="Brenner Paul (inf21002)" userId="S::inf21002@lehre.dhbw-stuttgart.de::6130198c-822b-4cb8-a5dd-503c94a155e4" providerId="AD" clId="Web-{BAE662EA-82B3-4FB0-A2F5-2734E916F3D3}" dt="2022-11-09T16:24:55.328" v="58"/>
          <ac:graphicFrameMkLst>
            <pc:docMk/>
            <pc:sldMk cId="433004268" sldId="310"/>
            <ac:graphicFrameMk id="82" creationId="{B888602E-7739-2F3F-620B-E796CA858099}"/>
          </ac:graphicFrameMkLst>
        </pc:graphicFrameChg>
        <pc:picChg chg="del">
          <ac:chgData name="Brenner Paul (inf21002)" userId="S::inf21002@lehre.dhbw-stuttgart.de::6130198c-822b-4cb8-a5dd-503c94a155e4" providerId="AD" clId="Web-{BAE662EA-82B3-4FB0-A2F5-2734E916F3D3}" dt="2022-11-09T16:23:52.701" v="0"/>
          <ac:picMkLst>
            <pc:docMk/>
            <pc:sldMk cId="433004268" sldId="310"/>
            <ac:picMk id="5" creationId="{348D3122-0E12-60E3-17DD-4763819E4E7A}"/>
          </ac:picMkLst>
        </pc:picChg>
        <pc:picChg chg="add mod">
          <ac:chgData name="Brenner Paul (inf21002)" userId="S::inf21002@lehre.dhbw-stuttgart.de::6130198c-822b-4cb8-a5dd-503c94a155e4" providerId="AD" clId="Web-{BAE662EA-82B3-4FB0-A2F5-2734E916F3D3}" dt="2022-11-09T16:24:36.327" v="8" actId="1076"/>
          <ac:picMkLst>
            <pc:docMk/>
            <pc:sldMk cId="433004268" sldId="310"/>
            <ac:picMk id="8" creationId="{AE39A02D-FEEC-1AD4-0319-ECDECA361C53}"/>
          </ac:picMkLst>
        </pc:picChg>
        <pc:picChg chg="add mod">
          <ac:chgData name="Brenner Paul (inf21002)" userId="S::inf21002@lehre.dhbw-stuttgart.de::6130198c-822b-4cb8-a5dd-503c94a155e4" providerId="AD" clId="Web-{BAE662EA-82B3-4FB0-A2F5-2734E916F3D3}" dt="2022-11-09T16:25:39.282" v="63" actId="1076"/>
          <ac:picMkLst>
            <pc:docMk/>
            <pc:sldMk cId="433004268" sldId="310"/>
            <ac:picMk id="9" creationId="{51B4FE3A-9898-46F6-DE97-B51D01BB65CE}"/>
          </ac:picMkLst>
        </pc:picChg>
        <pc:picChg chg="del">
          <ac:chgData name="Brenner Paul (inf21002)" userId="S::inf21002@lehre.dhbw-stuttgart.de::6130198c-822b-4cb8-a5dd-503c94a155e4" providerId="AD" clId="Web-{BAE662EA-82B3-4FB0-A2F5-2734E916F3D3}" dt="2022-11-09T16:25:28.798" v="59"/>
          <ac:picMkLst>
            <pc:docMk/>
            <pc:sldMk cId="433004268" sldId="310"/>
            <ac:picMk id="49" creationId="{787F47BF-C700-C140-AC08-DE54E0EA9CC6}"/>
          </ac:picMkLst>
        </pc:picChg>
      </pc:sldChg>
    </pc:docChg>
  </pc:docChgLst>
  <pc:docChgLst>
    <pc:chgData name="Ayunda Selvana Dwi (inf21005)" userId="8bed1296-7559-4535-876f-646a0cacfcdc" providerId="ADAL" clId="{5055EA81-3B4C-4066-8500-626D9ABC69FE}"/>
    <pc:docChg chg="undo redo custSel addSld delSld modSld sldOrd">
      <pc:chgData name="Ayunda Selvana Dwi (inf21005)" userId="8bed1296-7559-4535-876f-646a0cacfcdc" providerId="ADAL" clId="{5055EA81-3B4C-4066-8500-626D9ABC69FE}" dt="2022-11-10T07:35:56.076" v="520" actId="255"/>
      <pc:docMkLst>
        <pc:docMk/>
      </pc:docMkLst>
      <pc:sldChg chg="ord">
        <pc:chgData name="Ayunda Selvana Dwi (inf21005)" userId="8bed1296-7559-4535-876f-646a0cacfcdc" providerId="ADAL" clId="{5055EA81-3B4C-4066-8500-626D9ABC69FE}" dt="2022-11-10T00:05:49.640" v="477"/>
        <pc:sldMkLst>
          <pc:docMk/>
          <pc:sldMk cId="433004268" sldId="310"/>
        </pc:sldMkLst>
      </pc:sldChg>
      <pc:sldChg chg="addSp delSp modSp mod">
        <pc:chgData name="Ayunda Selvana Dwi (inf21005)" userId="8bed1296-7559-4535-876f-646a0cacfcdc" providerId="ADAL" clId="{5055EA81-3B4C-4066-8500-626D9ABC69FE}" dt="2022-11-10T00:12:12.263" v="510" actId="20577"/>
        <pc:sldMkLst>
          <pc:docMk/>
          <pc:sldMk cId="3357648805" sldId="315"/>
        </pc:sldMkLst>
        <pc:graphicFrameChg chg="modGraphic">
          <ac:chgData name="Ayunda Selvana Dwi (inf21005)" userId="8bed1296-7559-4535-876f-646a0cacfcdc" providerId="ADAL" clId="{5055EA81-3B4C-4066-8500-626D9ABC69FE}" dt="2022-11-10T00:12:12.263" v="510" actId="20577"/>
          <ac:graphicFrameMkLst>
            <pc:docMk/>
            <pc:sldMk cId="3357648805" sldId="315"/>
            <ac:graphicFrameMk id="19" creationId="{E7AF8C2C-8CB9-1880-A2AA-0FE60DB73CD6}"/>
          </ac:graphicFrameMkLst>
        </pc:graphicFrameChg>
        <pc:picChg chg="del">
          <ac:chgData name="Ayunda Selvana Dwi (inf21005)" userId="8bed1296-7559-4535-876f-646a0cacfcdc" providerId="ADAL" clId="{5055EA81-3B4C-4066-8500-626D9ABC69FE}" dt="2022-11-09T23:18:50.071" v="188" actId="478"/>
          <ac:picMkLst>
            <pc:docMk/>
            <pc:sldMk cId="3357648805" sldId="315"/>
            <ac:picMk id="7" creationId="{EAC77ECB-CC5E-44FE-C6F5-6DEB82ABFEAA}"/>
          </ac:picMkLst>
        </pc:picChg>
        <pc:picChg chg="add mod modCrop">
          <ac:chgData name="Ayunda Selvana Dwi (inf21005)" userId="8bed1296-7559-4535-876f-646a0cacfcdc" providerId="ADAL" clId="{5055EA81-3B4C-4066-8500-626D9ABC69FE}" dt="2022-11-09T23:20:20.120" v="201" actId="14100"/>
          <ac:picMkLst>
            <pc:docMk/>
            <pc:sldMk cId="3357648805" sldId="315"/>
            <ac:picMk id="8" creationId="{8119F067-C823-4E8A-AA22-B6A59ADB5E24}"/>
          </ac:picMkLst>
        </pc:picChg>
      </pc:sldChg>
      <pc:sldChg chg="ord">
        <pc:chgData name="Ayunda Selvana Dwi (inf21005)" userId="8bed1296-7559-4535-876f-646a0cacfcdc" providerId="ADAL" clId="{5055EA81-3B4C-4066-8500-626D9ABC69FE}" dt="2022-11-10T00:06:00.304" v="479"/>
        <pc:sldMkLst>
          <pc:docMk/>
          <pc:sldMk cId="2732557281" sldId="316"/>
        </pc:sldMkLst>
      </pc:sldChg>
      <pc:sldChg chg="ord">
        <pc:chgData name="Ayunda Selvana Dwi (inf21005)" userId="8bed1296-7559-4535-876f-646a0cacfcdc" providerId="ADAL" clId="{5055EA81-3B4C-4066-8500-626D9ABC69FE}" dt="2022-11-09T23:24:55.232" v="224"/>
        <pc:sldMkLst>
          <pc:docMk/>
          <pc:sldMk cId="3343407341" sldId="322"/>
        </pc:sldMkLst>
      </pc:sldChg>
      <pc:sldChg chg="addSp delSp modSp new mod ord">
        <pc:chgData name="Ayunda Selvana Dwi (inf21005)" userId="8bed1296-7559-4535-876f-646a0cacfcdc" providerId="ADAL" clId="{5055EA81-3B4C-4066-8500-626D9ABC69FE}" dt="2022-11-10T00:04:51.602" v="475" actId="14100"/>
        <pc:sldMkLst>
          <pc:docMk/>
          <pc:sldMk cId="1377907777" sldId="328"/>
        </pc:sldMkLst>
        <pc:spChg chg="mod">
          <ac:chgData name="Ayunda Selvana Dwi (inf21005)" userId="8bed1296-7559-4535-876f-646a0cacfcdc" providerId="ADAL" clId="{5055EA81-3B4C-4066-8500-626D9ABC69FE}" dt="2022-11-10T00:04:43.593" v="474" actId="1076"/>
          <ac:spMkLst>
            <pc:docMk/>
            <pc:sldMk cId="1377907777" sldId="328"/>
            <ac:spMk id="2" creationId="{DF9988FA-226A-4684-A676-ECA242E4389C}"/>
          </ac:spMkLst>
        </pc:spChg>
        <pc:spChg chg="del">
          <ac:chgData name="Ayunda Selvana Dwi (inf21005)" userId="8bed1296-7559-4535-876f-646a0cacfcdc" providerId="ADAL" clId="{5055EA81-3B4C-4066-8500-626D9ABC69FE}" dt="2022-11-09T21:55:44.260" v="3" actId="478"/>
          <ac:spMkLst>
            <pc:docMk/>
            <pc:sldMk cId="1377907777" sldId="328"/>
            <ac:spMk id="3" creationId="{D419D7EA-B8DC-4F98-86B0-0D77D8BCE2DD}"/>
          </ac:spMkLst>
        </pc:spChg>
        <pc:spChg chg="add del mod">
          <ac:chgData name="Ayunda Selvana Dwi (inf21005)" userId="8bed1296-7559-4535-876f-646a0cacfcdc" providerId="ADAL" clId="{5055EA81-3B4C-4066-8500-626D9ABC69FE}" dt="2022-11-09T23:44:03.415" v="351" actId="478"/>
          <ac:spMkLst>
            <pc:docMk/>
            <pc:sldMk cId="1377907777" sldId="328"/>
            <ac:spMk id="8" creationId="{D730B3B5-8645-437D-B166-5A5B272C946C}"/>
          </ac:spMkLst>
        </pc:spChg>
        <pc:spChg chg="add del mod">
          <ac:chgData name="Ayunda Selvana Dwi (inf21005)" userId="8bed1296-7559-4535-876f-646a0cacfcdc" providerId="ADAL" clId="{5055EA81-3B4C-4066-8500-626D9ABC69FE}" dt="2022-11-09T23:44:03.415" v="351" actId="478"/>
          <ac:spMkLst>
            <pc:docMk/>
            <pc:sldMk cId="1377907777" sldId="328"/>
            <ac:spMk id="11" creationId="{D233602F-B47A-467F-91DF-52064B354D55}"/>
          </ac:spMkLst>
        </pc:spChg>
        <pc:spChg chg="add del mod">
          <ac:chgData name="Ayunda Selvana Dwi (inf21005)" userId="8bed1296-7559-4535-876f-646a0cacfcdc" providerId="ADAL" clId="{5055EA81-3B4C-4066-8500-626D9ABC69FE}" dt="2022-11-09T23:44:03.415" v="351" actId="478"/>
          <ac:spMkLst>
            <pc:docMk/>
            <pc:sldMk cId="1377907777" sldId="328"/>
            <ac:spMk id="16" creationId="{E8A14ABA-61B8-4CDE-B03A-0FAB6FE9AC0A}"/>
          </ac:spMkLst>
        </pc:spChg>
        <pc:spChg chg="add mod">
          <ac:chgData name="Ayunda Selvana Dwi (inf21005)" userId="8bed1296-7559-4535-876f-646a0cacfcdc" providerId="ADAL" clId="{5055EA81-3B4C-4066-8500-626D9ABC69FE}" dt="2022-11-09T23:46:34.196" v="381" actId="1076"/>
          <ac:spMkLst>
            <pc:docMk/>
            <pc:sldMk cId="1377907777" sldId="328"/>
            <ac:spMk id="19" creationId="{A29D7E72-B9C5-4FD5-9346-7801F04F6596}"/>
          </ac:spMkLst>
        </pc:spChg>
        <pc:spChg chg="add mod">
          <ac:chgData name="Ayunda Selvana Dwi (inf21005)" userId="8bed1296-7559-4535-876f-646a0cacfcdc" providerId="ADAL" clId="{5055EA81-3B4C-4066-8500-626D9ABC69FE}" dt="2022-11-09T23:58:18.650" v="452" actId="1076"/>
          <ac:spMkLst>
            <pc:docMk/>
            <pc:sldMk cId="1377907777" sldId="328"/>
            <ac:spMk id="23" creationId="{13566692-6D6F-4C8A-B15F-818147B7B7D4}"/>
          </ac:spMkLst>
        </pc:spChg>
        <pc:spChg chg="add del mod">
          <ac:chgData name="Ayunda Selvana Dwi (inf21005)" userId="8bed1296-7559-4535-876f-646a0cacfcdc" providerId="ADAL" clId="{5055EA81-3B4C-4066-8500-626D9ABC69FE}" dt="2022-11-09T23:53:25.114" v="408"/>
          <ac:spMkLst>
            <pc:docMk/>
            <pc:sldMk cId="1377907777" sldId="328"/>
            <ac:spMk id="26" creationId="{E8FABBBC-8376-488D-A730-D2D1A006D984}"/>
          </ac:spMkLst>
        </pc:spChg>
        <pc:spChg chg="add del mod">
          <ac:chgData name="Ayunda Selvana Dwi (inf21005)" userId="8bed1296-7559-4535-876f-646a0cacfcdc" providerId="ADAL" clId="{5055EA81-3B4C-4066-8500-626D9ABC69FE}" dt="2022-11-09T23:53:38.573" v="413"/>
          <ac:spMkLst>
            <pc:docMk/>
            <pc:sldMk cId="1377907777" sldId="328"/>
            <ac:spMk id="27" creationId="{A5EB6F03-DAE3-4FC6-9C85-E08A6421892D}"/>
          </ac:spMkLst>
        </pc:spChg>
        <pc:spChg chg="add mod">
          <ac:chgData name="Ayunda Selvana Dwi (inf21005)" userId="8bed1296-7559-4535-876f-646a0cacfcdc" providerId="ADAL" clId="{5055EA81-3B4C-4066-8500-626D9ABC69FE}" dt="2022-11-09T23:58:26.387" v="454" actId="1076"/>
          <ac:spMkLst>
            <pc:docMk/>
            <pc:sldMk cId="1377907777" sldId="328"/>
            <ac:spMk id="30" creationId="{41BB27CF-41C6-4A3F-A3E8-0AC4B35AFEAC}"/>
          </ac:spMkLst>
        </pc:spChg>
        <pc:spChg chg="add mod">
          <ac:chgData name="Ayunda Selvana Dwi (inf21005)" userId="8bed1296-7559-4535-876f-646a0cacfcdc" providerId="ADAL" clId="{5055EA81-3B4C-4066-8500-626D9ABC69FE}" dt="2022-11-10T00:04:26.402" v="472" actId="1076"/>
          <ac:spMkLst>
            <pc:docMk/>
            <pc:sldMk cId="1377907777" sldId="328"/>
            <ac:spMk id="33" creationId="{1CDB4843-14E7-46AF-A653-E8B571A34D41}"/>
          </ac:spMkLst>
        </pc:spChg>
        <pc:spChg chg="add mod">
          <ac:chgData name="Ayunda Selvana Dwi (inf21005)" userId="8bed1296-7559-4535-876f-646a0cacfcdc" providerId="ADAL" clId="{5055EA81-3B4C-4066-8500-626D9ABC69FE}" dt="2022-11-10T00:03:41.170" v="470" actId="1076"/>
          <ac:spMkLst>
            <pc:docMk/>
            <pc:sldMk cId="1377907777" sldId="328"/>
            <ac:spMk id="36" creationId="{FBB34884-E59B-4D19-92FC-1435E6E55C6B}"/>
          </ac:spMkLst>
        </pc:spChg>
        <pc:grpChg chg="add mod">
          <ac:chgData name="Ayunda Selvana Dwi (inf21005)" userId="8bed1296-7559-4535-876f-646a0cacfcdc" providerId="ADAL" clId="{5055EA81-3B4C-4066-8500-626D9ABC69FE}" dt="2022-11-09T23:58:12.531" v="450" actId="1076"/>
          <ac:grpSpMkLst>
            <pc:docMk/>
            <pc:sldMk cId="1377907777" sldId="328"/>
            <ac:grpSpMk id="20" creationId="{E8961987-6DD5-4406-AEDA-AA72C7E5CAD3}"/>
          </ac:grpSpMkLst>
        </pc:grpChg>
        <pc:picChg chg="add del mod">
          <ac:chgData name="Ayunda Selvana Dwi (inf21005)" userId="8bed1296-7559-4535-876f-646a0cacfcdc" providerId="ADAL" clId="{5055EA81-3B4C-4066-8500-626D9ABC69FE}" dt="2022-11-09T23:44:06.242" v="352" actId="478"/>
          <ac:picMkLst>
            <pc:docMk/>
            <pc:sldMk cId="1377907777" sldId="328"/>
            <ac:picMk id="7" creationId="{6FD44CA3-6832-447E-8F01-0D646DBE9222}"/>
          </ac:picMkLst>
        </pc:picChg>
        <pc:picChg chg="add del mod">
          <ac:chgData name="Ayunda Selvana Dwi (inf21005)" userId="8bed1296-7559-4535-876f-646a0cacfcdc" providerId="ADAL" clId="{5055EA81-3B4C-4066-8500-626D9ABC69FE}" dt="2022-11-09T23:44:03.415" v="351" actId="478"/>
          <ac:picMkLst>
            <pc:docMk/>
            <pc:sldMk cId="1377907777" sldId="328"/>
            <ac:picMk id="10" creationId="{C1C3C483-E86F-45AE-9C88-6554386624B2}"/>
          </ac:picMkLst>
        </pc:picChg>
        <pc:picChg chg="add del mod">
          <ac:chgData name="Ayunda Selvana Dwi (inf21005)" userId="8bed1296-7559-4535-876f-646a0cacfcdc" providerId="ADAL" clId="{5055EA81-3B4C-4066-8500-626D9ABC69FE}" dt="2022-11-09T23:41:26.886" v="320" actId="478"/>
          <ac:picMkLst>
            <pc:docMk/>
            <pc:sldMk cId="1377907777" sldId="328"/>
            <ac:picMk id="13" creationId="{CB4F10B8-F6D3-4C88-9DDC-A8465A790226}"/>
          </ac:picMkLst>
        </pc:picChg>
        <pc:picChg chg="add del mod">
          <ac:chgData name="Ayunda Selvana Dwi (inf21005)" userId="8bed1296-7559-4535-876f-646a0cacfcdc" providerId="ADAL" clId="{5055EA81-3B4C-4066-8500-626D9ABC69FE}" dt="2022-11-09T23:44:03.415" v="351" actId="478"/>
          <ac:picMkLst>
            <pc:docMk/>
            <pc:sldMk cId="1377907777" sldId="328"/>
            <ac:picMk id="15" creationId="{E9875864-3136-4281-B893-62971EA7AB4F}"/>
          </ac:picMkLst>
        </pc:picChg>
        <pc:picChg chg="add mod">
          <ac:chgData name="Ayunda Selvana Dwi (inf21005)" userId="8bed1296-7559-4535-876f-646a0cacfcdc" providerId="ADAL" clId="{5055EA81-3B4C-4066-8500-626D9ABC69FE}" dt="2022-11-09T23:46:31.222" v="380" actId="14100"/>
          <ac:picMkLst>
            <pc:docMk/>
            <pc:sldMk cId="1377907777" sldId="328"/>
            <ac:picMk id="18" creationId="{70F04361-337C-4A01-9F60-03217706BF5B}"/>
          </ac:picMkLst>
        </pc:picChg>
        <pc:picChg chg="add mod">
          <ac:chgData name="Ayunda Selvana Dwi (inf21005)" userId="8bed1296-7559-4535-876f-646a0cacfcdc" providerId="ADAL" clId="{5055EA81-3B4C-4066-8500-626D9ABC69FE}" dt="2022-11-10T00:04:51.602" v="475" actId="14100"/>
          <ac:picMkLst>
            <pc:docMk/>
            <pc:sldMk cId="1377907777" sldId="328"/>
            <ac:picMk id="22" creationId="{C68980E3-8311-4AB1-ABA3-B853F0B703DD}"/>
          </ac:picMkLst>
        </pc:picChg>
        <pc:picChg chg="add mod">
          <ac:chgData name="Ayunda Selvana Dwi (inf21005)" userId="8bed1296-7559-4535-876f-646a0cacfcdc" providerId="ADAL" clId="{5055EA81-3B4C-4066-8500-626D9ABC69FE}" dt="2022-11-09T23:58:23.538" v="453" actId="1076"/>
          <ac:picMkLst>
            <pc:docMk/>
            <pc:sldMk cId="1377907777" sldId="328"/>
            <ac:picMk id="25" creationId="{DEB63D71-6125-4884-B914-B0CA806AF627}"/>
          </ac:picMkLst>
        </pc:picChg>
        <pc:picChg chg="add del">
          <ac:chgData name="Ayunda Selvana Dwi (inf21005)" userId="8bed1296-7559-4535-876f-646a0cacfcdc" providerId="ADAL" clId="{5055EA81-3B4C-4066-8500-626D9ABC69FE}" dt="2022-11-09T23:53:38.571" v="411" actId="478"/>
          <ac:picMkLst>
            <pc:docMk/>
            <pc:sldMk cId="1377907777" sldId="328"/>
            <ac:picMk id="29" creationId="{6347BD20-AC1A-4143-93C9-E474830ED267}"/>
          </ac:picMkLst>
        </pc:picChg>
        <pc:picChg chg="add mod">
          <ac:chgData name="Ayunda Selvana Dwi (inf21005)" userId="8bed1296-7559-4535-876f-646a0cacfcdc" providerId="ADAL" clId="{5055EA81-3B4C-4066-8500-626D9ABC69FE}" dt="2022-11-09T23:58:28.938" v="455" actId="1076"/>
          <ac:picMkLst>
            <pc:docMk/>
            <pc:sldMk cId="1377907777" sldId="328"/>
            <ac:picMk id="32" creationId="{6F5BA57C-9B8F-4718-BB22-12F13C352490}"/>
          </ac:picMkLst>
        </pc:picChg>
        <pc:picChg chg="add mod">
          <ac:chgData name="Ayunda Selvana Dwi (inf21005)" userId="8bed1296-7559-4535-876f-646a0cacfcdc" providerId="ADAL" clId="{5055EA81-3B4C-4066-8500-626D9ABC69FE}" dt="2022-11-10T00:03:37.962" v="469" actId="1076"/>
          <ac:picMkLst>
            <pc:docMk/>
            <pc:sldMk cId="1377907777" sldId="328"/>
            <ac:picMk id="35" creationId="{3CB1FB14-9D54-4554-96C1-360CB2E56AD0}"/>
          </ac:picMkLst>
        </pc:picChg>
      </pc:sldChg>
      <pc:sldChg chg="new del ord">
        <pc:chgData name="Ayunda Selvana Dwi (inf21005)" userId="8bed1296-7559-4535-876f-646a0cacfcdc" providerId="ADAL" clId="{5055EA81-3B4C-4066-8500-626D9ABC69FE}" dt="2022-11-09T23:28:03.979" v="231" actId="2696"/>
        <pc:sldMkLst>
          <pc:docMk/>
          <pc:sldMk cId="1302281206" sldId="329"/>
        </pc:sldMkLst>
      </pc:sldChg>
      <pc:sldChg chg="modSp add mod">
        <pc:chgData name="Ayunda Selvana Dwi (inf21005)" userId="8bed1296-7559-4535-876f-646a0cacfcdc" providerId="ADAL" clId="{5055EA81-3B4C-4066-8500-626D9ABC69FE}" dt="2022-11-10T00:16:47.142" v="512" actId="255"/>
        <pc:sldMkLst>
          <pc:docMk/>
          <pc:sldMk cId="3810672824" sldId="329"/>
        </pc:sldMkLst>
        <pc:spChg chg="mod">
          <ac:chgData name="Ayunda Selvana Dwi (inf21005)" userId="8bed1296-7559-4535-876f-646a0cacfcdc" providerId="ADAL" clId="{5055EA81-3B4C-4066-8500-626D9ABC69FE}" dt="2022-11-10T00:16:47.142" v="512" actId="255"/>
          <ac:spMkLst>
            <pc:docMk/>
            <pc:sldMk cId="3810672824" sldId="329"/>
            <ac:spMk id="2" creationId="{88C06B8C-02C6-4DDB-B36E-5318326F9E6E}"/>
          </ac:spMkLst>
        </pc:spChg>
        <pc:spChg chg="mod">
          <ac:chgData name="Ayunda Selvana Dwi (inf21005)" userId="8bed1296-7559-4535-876f-646a0cacfcdc" providerId="ADAL" clId="{5055EA81-3B4C-4066-8500-626D9ABC69FE}" dt="2022-11-09T23:29:56.836" v="256" actId="20577"/>
          <ac:spMkLst>
            <pc:docMk/>
            <pc:sldMk cId="3810672824" sldId="329"/>
            <ac:spMk id="3" creationId="{8A02CE42-90E7-480A-A471-3DC1E7BC2DA8}"/>
          </ac:spMkLst>
        </pc:spChg>
      </pc:sldChg>
      <pc:sldChg chg="addSp delSp modSp new mod">
        <pc:chgData name="Ayunda Selvana Dwi (inf21005)" userId="8bed1296-7559-4535-876f-646a0cacfcdc" providerId="ADAL" clId="{5055EA81-3B4C-4066-8500-626D9ABC69FE}" dt="2022-11-10T00:08:06.770" v="481" actId="14100"/>
        <pc:sldMkLst>
          <pc:docMk/>
          <pc:sldMk cId="1606288069" sldId="330"/>
        </pc:sldMkLst>
        <pc:spChg chg="mod">
          <ac:chgData name="Ayunda Selvana Dwi (inf21005)" userId="8bed1296-7559-4535-876f-646a0cacfcdc" providerId="ADAL" clId="{5055EA81-3B4C-4066-8500-626D9ABC69FE}" dt="2022-11-09T22:51:38.534" v="59" actId="255"/>
          <ac:spMkLst>
            <pc:docMk/>
            <pc:sldMk cId="1606288069" sldId="330"/>
            <ac:spMk id="2" creationId="{10097DE3-E85D-4561-A46D-816B24CDFF61}"/>
          </ac:spMkLst>
        </pc:spChg>
        <pc:spChg chg="del">
          <ac:chgData name="Ayunda Selvana Dwi (inf21005)" userId="8bed1296-7559-4535-876f-646a0cacfcdc" providerId="ADAL" clId="{5055EA81-3B4C-4066-8500-626D9ABC69FE}" dt="2022-11-09T22:51:05.052" v="54" actId="478"/>
          <ac:spMkLst>
            <pc:docMk/>
            <pc:sldMk cId="1606288069" sldId="330"/>
            <ac:spMk id="3" creationId="{A90D9274-CE7F-4AD1-85BF-4C11AC315940}"/>
          </ac:spMkLst>
        </pc:spChg>
        <pc:picChg chg="add del mod">
          <ac:chgData name="Ayunda Selvana Dwi (inf21005)" userId="8bed1296-7559-4535-876f-646a0cacfcdc" providerId="ADAL" clId="{5055EA81-3B4C-4066-8500-626D9ABC69FE}" dt="2022-11-09T22:58:19.256" v="112" actId="478"/>
          <ac:picMkLst>
            <pc:docMk/>
            <pc:sldMk cId="1606288069" sldId="330"/>
            <ac:picMk id="7" creationId="{4751BF81-47C2-41E1-B233-EB9A7B3A1ED5}"/>
          </ac:picMkLst>
        </pc:picChg>
        <pc:picChg chg="add mod">
          <ac:chgData name="Ayunda Selvana Dwi (inf21005)" userId="8bed1296-7559-4535-876f-646a0cacfcdc" providerId="ADAL" clId="{5055EA81-3B4C-4066-8500-626D9ABC69FE}" dt="2022-11-10T00:08:06.770" v="481" actId="14100"/>
          <ac:picMkLst>
            <pc:docMk/>
            <pc:sldMk cId="1606288069" sldId="330"/>
            <ac:picMk id="8" creationId="{D4A5F64B-F92B-4240-BFF5-8787F5A39966}"/>
          </ac:picMkLst>
        </pc:picChg>
      </pc:sldChg>
      <pc:sldChg chg="addSp delSp modSp new mod">
        <pc:chgData name="Ayunda Selvana Dwi (inf21005)" userId="8bed1296-7559-4535-876f-646a0cacfcdc" providerId="ADAL" clId="{5055EA81-3B4C-4066-8500-626D9ABC69FE}" dt="2022-11-09T22:54:49.053" v="98" actId="14100"/>
        <pc:sldMkLst>
          <pc:docMk/>
          <pc:sldMk cId="3776723962" sldId="331"/>
        </pc:sldMkLst>
        <pc:spChg chg="mod">
          <ac:chgData name="Ayunda Selvana Dwi (inf21005)" userId="8bed1296-7559-4535-876f-646a0cacfcdc" providerId="ADAL" clId="{5055EA81-3B4C-4066-8500-626D9ABC69FE}" dt="2022-11-09T22:54:39.037" v="94" actId="14100"/>
          <ac:spMkLst>
            <pc:docMk/>
            <pc:sldMk cId="3776723962" sldId="331"/>
            <ac:spMk id="2" creationId="{D8A09A6C-3AC8-4162-A825-4668F4D6565B}"/>
          </ac:spMkLst>
        </pc:spChg>
        <pc:spChg chg="del">
          <ac:chgData name="Ayunda Selvana Dwi (inf21005)" userId="8bed1296-7559-4535-876f-646a0cacfcdc" providerId="ADAL" clId="{5055EA81-3B4C-4066-8500-626D9ABC69FE}" dt="2022-11-09T22:52:49.472" v="88" actId="478"/>
          <ac:spMkLst>
            <pc:docMk/>
            <pc:sldMk cId="3776723962" sldId="331"/>
            <ac:spMk id="3" creationId="{E8EF1A8C-5231-4C06-B1BD-BC072A346ACD}"/>
          </ac:spMkLst>
        </pc:spChg>
        <pc:picChg chg="add mod">
          <ac:chgData name="Ayunda Selvana Dwi (inf21005)" userId="8bed1296-7559-4535-876f-646a0cacfcdc" providerId="ADAL" clId="{5055EA81-3B4C-4066-8500-626D9ABC69FE}" dt="2022-11-09T22:54:49.053" v="98" actId="14100"/>
          <ac:picMkLst>
            <pc:docMk/>
            <pc:sldMk cId="3776723962" sldId="331"/>
            <ac:picMk id="7" creationId="{08077316-418C-4A92-BF6F-849E4068F405}"/>
          </ac:picMkLst>
        </pc:picChg>
      </pc:sldChg>
      <pc:sldChg chg="addSp delSp modSp new mod modClrScheme chgLayout">
        <pc:chgData name="Ayunda Selvana Dwi (inf21005)" userId="8bed1296-7559-4535-876f-646a0cacfcdc" providerId="ADAL" clId="{5055EA81-3B4C-4066-8500-626D9ABC69FE}" dt="2022-11-09T23:23:03.784" v="221" actId="14100"/>
        <pc:sldMkLst>
          <pc:docMk/>
          <pc:sldMk cId="2114964601" sldId="332"/>
        </pc:sldMkLst>
        <pc:spChg chg="del mod">
          <ac:chgData name="Ayunda Selvana Dwi (inf21005)" userId="8bed1296-7559-4535-876f-646a0cacfcdc" providerId="ADAL" clId="{5055EA81-3B4C-4066-8500-626D9ABC69FE}" dt="2022-11-09T23:14:09.245" v="180" actId="478"/>
          <ac:spMkLst>
            <pc:docMk/>
            <pc:sldMk cId="2114964601" sldId="332"/>
            <ac:spMk id="2" creationId="{A016DB05-2577-44C7-9C12-0F5BF5FD39BE}"/>
          </ac:spMkLst>
        </pc:spChg>
        <pc:spChg chg="del">
          <ac:chgData name="Ayunda Selvana Dwi (inf21005)" userId="8bed1296-7559-4535-876f-646a0cacfcdc" providerId="ADAL" clId="{5055EA81-3B4C-4066-8500-626D9ABC69FE}" dt="2022-11-09T23:01:33.795" v="119" actId="1957"/>
          <ac:spMkLst>
            <pc:docMk/>
            <pc:sldMk cId="2114964601" sldId="332"/>
            <ac:spMk id="3" creationId="{4245D571-B1AE-4E57-B4F3-C3B8D7A646EC}"/>
          </ac:spMkLst>
        </pc:spChg>
        <pc:spChg chg="mod">
          <ac:chgData name="Ayunda Selvana Dwi (inf21005)" userId="8bed1296-7559-4535-876f-646a0cacfcdc" providerId="ADAL" clId="{5055EA81-3B4C-4066-8500-626D9ABC69FE}" dt="2022-11-09T23:22:53.943" v="218" actId="26606"/>
          <ac:spMkLst>
            <pc:docMk/>
            <pc:sldMk cId="2114964601" sldId="332"/>
            <ac:spMk id="4" creationId="{CEE4F7EC-411F-4A15-85E9-09E189730CC1}"/>
          </ac:spMkLst>
        </pc:spChg>
        <pc:spChg chg="mod">
          <ac:chgData name="Ayunda Selvana Dwi (inf21005)" userId="8bed1296-7559-4535-876f-646a0cacfcdc" providerId="ADAL" clId="{5055EA81-3B4C-4066-8500-626D9ABC69FE}" dt="2022-11-09T23:22:53.943" v="218" actId="26606"/>
          <ac:spMkLst>
            <pc:docMk/>
            <pc:sldMk cId="2114964601" sldId="332"/>
            <ac:spMk id="5" creationId="{FE408A65-73B6-4C71-B2B8-B74ADEBFA73B}"/>
          </ac:spMkLst>
        </pc:spChg>
        <pc:spChg chg="add del mod">
          <ac:chgData name="Ayunda Selvana Dwi (inf21005)" userId="8bed1296-7559-4535-876f-646a0cacfcdc" providerId="ADAL" clId="{5055EA81-3B4C-4066-8500-626D9ABC69FE}" dt="2022-11-09T23:22:59.736" v="220" actId="478"/>
          <ac:spMkLst>
            <pc:docMk/>
            <pc:sldMk cId="2114964601" sldId="332"/>
            <ac:spMk id="9" creationId="{BAA6BF22-700C-48C7-BF5F-0AA356AE9EA8}"/>
          </ac:spMkLst>
        </pc:spChg>
        <pc:spChg chg="add del mod">
          <ac:chgData name="Ayunda Selvana Dwi (inf21005)" userId="8bed1296-7559-4535-876f-646a0cacfcdc" providerId="ADAL" clId="{5055EA81-3B4C-4066-8500-626D9ABC69FE}" dt="2022-11-09T23:14:45.213" v="185" actId="478"/>
          <ac:spMkLst>
            <pc:docMk/>
            <pc:sldMk cId="2114964601" sldId="332"/>
            <ac:spMk id="13" creationId="{3101F656-515A-0A5D-8B80-71DBD06504AD}"/>
          </ac:spMkLst>
        </pc:spChg>
        <pc:spChg chg="add del mod">
          <ac:chgData name="Ayunda Selvana Dwi (inf21005)" userId="8bed1296-7559-4535-876f-646a0cacfcdc" providerId="ADAL" clId="{5055EA81-3B4C-4066-8500-626D9ABC69FE}" dt="2022-11-09T23:22:57.545" v="219" actId="478"/>
          <ac:spMkLst>
            <pc:docMk/>
            <pc:sldMk cId="2114964601" sldId="332"/>
            <ac:spMk id="15" creationId="{5215E280-1A13-B355-388F-A8B58C495B76}"/>
          </ac:spMkLst>
        </pc:spChg>
        <pc:spChg chg="add del mod">
          <ac:chgData name="Ayunda Selvana Dwi (inf21005)" userId="8bed1296-7559-4535-876f-646a0cacfcdc" providerId="ADAL" clId="{5055EA81-3B4C-4066-8500-626D9ABC69FE}" dt="2022-11-09T23:22:53.943" v="218" actId="26606"/>
          <ac:spMkLst>
            <pc:docMk/>
            <pc:sldMk cId="2114964601" sldId="332"/>
            <ac:spMk id="17" creationId="{7593C2D8-4AAA-EF27-09BE-385105079DB4}"/>
          </ac:spMkLst>
        </pc:spChg>
        <pc:spChg chg="add del mod">
          <ac:chgData name="Ayunda Selvana Dwi (inf21005)" userId="8bed1296-7559-4535-876f-646a0cacfcdc" providerId="ADAL" clId="{5055EA81-3B4C-4066-8500-626D9ABC69FE}" dt="2022-11-09T23:14:37.185" v="183" actId="478"/>
          <ac:spMkLst>
            <pc:docMk/>
            <pc:sldMk cId="2114964601" sldId="332"/>
            <ac:spMk id="19" creationId="{5CF855F4-34C4-7426-3D3C-AFAA78894924}"/>
          </ac:spMkLst>
        </pc:spChg>
        <pc:graphicFrameChg chg="add mod ord">
          <ac:chgData name="Ayunda Selvana Dwi (inf21005)" userId="8bed1296-7559-4535-876f-646a0cacfcdc" providerId="ADAL" clId="{5055EA81-3B4C-4066-8500-626D9ABC69FE}" dt="2022-11-09T23:23:03.784" v="221" actId="14100"/>
          <ac:graphicFrameMkLst>
            <pc:docMk/>
            <pc:sldMk cId="2114964601" sldId="332"/>
            <ac:graphicFrameMk id="8" creationId="{B8E0D08A-75A5-4919-9B5F-C88312A9005F}"/>
          </ac:graphicFrameMkLst>
        </pc:graphicFrameChg>
      </pc:sldChg>
      <pc:sldChg chg="addSp delSp modSp new mod">
        <pc:chgData name="Ayunda Selvana Dwi (inf21005)" userId="8bed1296-7559-4535-876f-646a0cacfcdc" providerId="ADAL" clId="{5055EA81-3B4C-4066-8500-626D9ABC69FE}" dt="2022-11-09T23:25:31.272" v="225" actId="14100"/>
        <pc:sldMkLst>
          <pc:docMk/>
          <pc:sldMk cId="1459085041" sldId="342"/>
        </pc:sldMkLst>
        <pc:spChg chg="mod">
          <ac:chgData name="Ayunda Selvana Dwi (inf21005)" userId="8bed1296-7559-4535-876f-646a0cacfcdc" providerId="ADAL" clId="{5055EA81-3B4C-4066-8500-626D9ABC69FE}" dt="2022-11-09T23:09:56.883" v="154" actId="20577"/>
          <ac:spMkLst>
            <pc:docMk/>
            <pc:sldMk cId="1459085041" sldId="342"/>
            <ac:spMk id="2" creationId="{C2EFDE36-7235-4C8E-83CF-B3E4C6DF5C61}"/>
          </ac:spMkLst>
        </pc:spChg>
        <pc:spChg chg="del">
          <ac:chgData name="Ayunda Selvana Dwi (inf21005)" userId="8bed1296-7559-4535-876f-646a0cacfcdc" providerId="ADAL" clId="{5055EA81-3B4C-4066-8500-626D9ABC69FE}" dt="2022-11-09T23:10:39.173" v="155" actId="478"/>
          <ac:spMkLst>
            <pc:docMk/>
            <pc:sldMk cId="1459085041" sldId="342"/>
            <ac:spMk id="3" creationId="{9AB6564B-2465-4458-8FD5-9761B62C98FE}"/>
          </ac:spMkLst>
        </pc:spChg>
        <pc:picChg chg="add mod">
          <ac:chgData name="Ayunda Selvana Dwi (inf21005)" userId="8bed1296-7559-4535-876f-646a0cacfcdc" providerId="ADAL" clId="{5055EA81-3B4C-4066-8500-626D9ABC69FE}" dt="2022-11-09T23:25:31.272" v="225" actId="14100"/>
          <ac:picMkLst>
            <pc:docMk/>
            <pc:sldMk cId="1459085041" sldId="342"/>
            <ac:picMk id="7" creationId="{1C3E7630-8E1B-45B1-B9E1-376B7FD4B5E4}"/>
          </ac:picMkLst>
        </pc:picChg>
        <pc:picChg chg="add mod">
          <ac:chgData name="Ayunda Selvana Dwi (inf21005)" userId="8bed1296-7559-4535-876f-646a0cacfcdc" providerId="ADAL" clId="{5055EA81-3B4C-4066-8500-626D9ABC69FE}" dt="2022-11-09T23:12:02.154" v="166" actId="14100"/>
          <ac:picMkLst>
            <pc:docMk/>
            <pc:sldMk cId="1459085041" sldId="342"/>
            <ac:picMk id="9" creationId="{6EB49854-699C-40A8-A914-5220812DE038}"/>
          </ac:picMkLst>
        </pc:picChg>
        <pc:picChg chg="add mod">
          <ac:chgData name="Ayunda Selvana Dwi (inf21005)" userId="8bed1296-7559-4535-876f-646a0cacfcdc" providerId="ADAL" clId="{5055EA81-3B4C-4066-8500-626D9ABC69FE}" dt="2022-11-09T23:12:33.147" v="172" actId="1076"/>
          <ac:picMkLst>
            <pc:docMk/>
            <pc:sldMk cId="1459085041" sldId="342"/>
            <ac:picMk id="11" creationId="{0279386A-E5A3-40F9-88AA-EF881DD8930A}"/>
          </ac:picMkLst>
        </pc:picChg>
        <pc:picChg chg="add mod">
          <ac:chgData name="Ayunda Selvana Dwi (inf21005)" userId="8bed1296-7559-4535-876f-646a0cacfcdc" providerId="ADAL" clId="{5055EA81-3B4C-4066-8500-626D9ABC69FE}" dt="2022-11-09T23:13:18.810" v="178" actId="1076"/>
          <ac:picMkLst>
            <pc:docMk/>
            <pc:sldMk cId="1459085041" sldId="342"/>
            <ac:picMk id="13" creationId="{4167ED90-976C-4047-A22B-5A2A5FE8EA00}"/>
          </ac:picMkLst>
        </pc:picChg>
        <pc:picChg chg="add mod">
          <ac:chgData name="Ayunda Selvana Dwi (inf21005)" userId="8bed1296-7559-4535-876f-646a0cacfcdc" providerId="ADAL" clId="{5055EA81-3B4C-4066-8500-626D9ABC69FE}" dt="2022-11-09T23:13:22.857" v="179" actId="1076"/>
          <ac:picMkLst>
            <pc:docMk/>
            <pc:sldMk cId="1459085041" sldId="342"/>
            <ac:picMk id="15" creationId="{EBC110DB-01CE-481D-9B52-4B3EF35689A7}"/>
          </ac:picMkLst>
        </pc:picChg>
      </pc:sldChg>
      <pc:sldChg chg="addSp modSp new mod">
        <pc:chgData name="Ayunda Selvana Dwi (inf21005)" userId="8bed1296-7559-4535-876f-646a0cacfcdc" providerId="ADAL" clId="{5055EA81-3B4C-4066-8500-626D9ABC69FE}" dt="2022-11-09T23:27:42.179" v="230" actId="255"/>
        <pc:sldMkLst>
          <pc:docMk/>
          <pc:sldMk cId="2668077418" sldId="343"/>
        </pc:sldMkLst>
        <pc:spChg chg="add mod">
          <ac:chgData name="Ayunda Selvana Dwi (inf21005)" userId="8bed1296-7559-4535-876f-646a0cacfcdc" providerId="ADAL" clId="{5055EA81-3B4C-4066-8500-626D9ABC69FE}" dt="2022-11-09T23:27:42.179" v="230" actId="255"/>
          <ac:spMkLst>
            <pc:docMk/>
            <pc:sldMk cId="2668077418" sldId="343"/>
            <ac:spMk id="4" creationId="{3F67C1EF-67FD-4998-BE14-763EF68C7D3E}"/>
          </ac:spMkLst>
        </pc:spChg>
      </pc:sldChg>
      <pc:sldChg chg="delSp modSp new mod">
        <pc:chgData name="Ayunda Selvana Dwi (inf21005)" userId="8bed1296-7559-4535-876f-646a0cacfcdc" providerId="ADAL" clId="{5055EA81-3B4C-4066-8500-626D9ABC69FE}" dt="2022-11-10T00:16:37.767" v="511" actId="255"/>
        <pc:sldMkLst>
          <pc:docMk/>
          <pc:sldMk cId="1976342146" sldId="344"/>
        </pc:sldMkLst>
        <pc:spChg chg="mod">
          <ac:chgData name="Ayunda Selvana Dwi (inf21005)" userId="8bed1296-7559-4535-876f-646a0cacfcdc" providerId="ADAL" clId="{5055EA81-3B4C-4066-8500-626D9ABC69FE}" dt="2022-11-10T00:16:37.767" v="511" actId="255"/>
          <ac:spMkLst>
            <pc:docMk/>
            <pc:sldMk cId="1976342146" sldId="344"/>
            <ac:spMk id="2" creationId="{4C3CA39E-5240-46B8-A5EB-33BD4A1757C6}"/>
          </ac:spMkLst>
        </pc:spChg>
        <pc:spChg chg="del">
          <ac:chgData name="Ayunda Selvana Dwi (inf21005)" userId="8bed1296-7559-4535-876f-646a0cacfcdc" providerId="ADAL" clId="{5055EA81-3B4C-4066-8500-626D9ABC69FE}" dt="2022-11-10T00:09:48.581" v="502" actId="478"/>
          <ac:spMkLst>
            <pc:docMk/>
            <pc:sldMk cId="1976342146" sldId="344"/>
            <ac:spMk id="3" creationId="{A67A6F40-7332-4176-A52A-9F44E3B4865F}"/>
          </ac:spMkLst>
        </pc:spChg>
      </pc:sldChg>
      <pc:sldChg chg="delSp modSp new mod">
        <pc:chgData name="Ayunda Selvana Dwi (inf21005)" userId="8bed1296-7559-4535-876f-646a0cacfcdc" providerId="ADAL" clId="{5055EA81-3B4C-4066-8500-626D9ABC69FE}" dt="2022-11-10T07:35:56.076" v="520" actId="255"/>
        <pc:sldMkLst>
          <pc:docMk/>
          <pc:sldMk cId="1737906202" sldId="345"/>
        </pc:sldMkLst>
        <pc:spChg chg="mod">
          <ac:chgData name="Ayunda Selvana Dwi (inf21005)" userId="8bed1296-7559-4535-876f-646a0cacfcdc" providerId="ADAL" clId="{5055EA81-3B4C-4066-8500-626D9ABC69FE}" dt="2022-11-10T07:35:56.076" v="520" actId="255"/>
          <ac:spMkLst>
            <pc:docMk/>
            <pc:sldMk cId="1737906202" sldId="345"/>
            <ac:spMk id="2" creationId="{86CF656D-2104-48FE-8182-8327F3BFF279}"/>
          </ac:spMkLst>
        </pc:spChg>
        <pc:spChg chg="del">
          <ac:chgData name="Ayunda Selvana Dwi (inf21005)" userId="8bed1296-7559-4535-876f-646a0cacfcdc" providerId="ADAL" clId="{5055EA81-3B4C-4066-8500-626D9ABC69FE}" dt="2022-11-10T07:34:46.747" v="514" actId="478"/>
          <ac:spMkLst>
            <pc:docMk/>
            <pc:sldMk cId="1737906202" sldId="345"/>
            <ac:spMk id="3" creationId="{B521F291-E9F1-4390-B1D1-77587030E8CC}"/>
          </ac:spMkLst>
        </pc:spChg>
      </pc:sldChg>
    </pc:docChg>
  </pc:docChgLst>
  <pc:docChgLst>
    <pc:chgData name="Pavic Luka (inf21212)" userId="S::inf21212@lehre.dhbw-stuttgart.de::93ffc713-1e0b-432a-ba8b-c6e768782dcd" providerId="AD" clId="Web-{893F7F83-0929-4A09-8F6D-44B11D548E48}"/>
    <pc:docChg chg="delSld modSld">
      <pc:chgData name="Pavic Luka (inf21212)" userId="S::inf21212@lehre.dhbw-stuttgart.de::93ffc713-1e0b-432a-ba8b-c6e768782dcd" providerId="AD" clId="Web-{893F7F83-0929-4A09-8F6D-44B11D548E48}" dt="2022-11-09T18:04:09.058" v="18"/>
      <pc:docMkLst>
        <pc:docMk/>
      </pc:docMkLst>
      <pc:sldChg chg="del">
        <pc:chgData name="Pavic Luka (inf21212)" userId="S::inf21212@lehre.dhbw-stuttgart.de::93ffc713-1e0b-432a-ba8b-c6e768782dcd" providerId="AD" clId="Web-{893F7F83-0929-4A09-8F6D-44B11D548E48}" dt="2022-11-09T18:04:09.058" v="18"/>
        <pc:sldMkLst>
          <pc:docMk/>
          <pc:sldMk cId="450588488" sldId="273"/>
        </pc:sldMkLst>
      </pc:sldChg>
      <pc:sldChg chg="modSp">
        <pc:chgData name="Pavic Luka (inf21212)" userId="S::inf21212@lehre.dhbw-stuttgart.de::93ffc713-1e0b-432a-ba8b-c6e768782dcd" providerId="AD" clId="Web-{893F7F83-0929-4A09-8F6D-44B11D548E48}" dt="2022-11-09T18:02:30.852" v="1" actId="1076"/>
        <pc:sldMkLst>
          <pc:docMk/>
          <pc:sldMk cId="1915644540" sldId="283"/>
        </pc:sldMkLst>
        <pc:spChg chg="mod">
          <ac:chgData name="Pavic Luka (inf21212)" userId="S::inf21212@lehre.dhbw-stuttgart.de::93ffc713-1e0b-432a-ba8b-c6e768782dcd" providerId="AD" clId="Web-{893F7F83-0929-4A09-8F6D-44B11D548E48}" dt="2022-11-09T18:02:30.852" v="1" actId="1076"/>
          <ac:spMkLst>
            <pc:docMk/>
            <pc:sldMk cId="1915644540" sldId="283"/>
            <ac:spMk id="4" creationId="{E5C667CA-0C98-4E43-B31D-8082ED7CD3EF}"/>
          </ac:spMkLst>
        </pc:spChg>
      </pc:sldChg>
      <pc:sldChg chg="modSp">
        <pc:chgData name="Pavic Luka (inf21212)" userId="S::inf21212@lehre.dhbw-stuttgart.de::93ffc713-1e0b-432a-ba8b-c6e768782dcd" providerId="AD" clId="Web-{893F7F83-0929-4A09-8F6D-44B11D548E48}" dt="2022-11-09T18:03:58.339" v="17"/>
        <pc:sldMkLst>
          <pc:docMk/>
          <pc:sldMk cId="3357648805" sldId="315"/>
        </pc:sldMkLst>
        <pc:graphicFrameChg chg="mod modGraphic">
          <ac:chgData name="Pavic Luka (inf21212)" userId="S::inf21212@lehre.dhbw-stuttgart.de::93ffc713-1e0b-432a-ba8b-c6e768782dcd" providerId="AD" clId="Web-{893F7F83-0929-4A09-8F6D-44B11D548E48}" dt="2022-11-09T18:03:58.339" v="17"/>
          <ac:graphicFrameMkLst>
            <pc:docMk/>
            <pc:sldMk cId="3357648805" sldId="315"/>
            <ac:graphicFrameMk id="19" creationId="{E7AF8C2C-8CB9-1880-A2AA-0FE60DB73CD6}"/>
          </ac:graphicFrameMkLst>
        </pc:graphicFrameChg>
      </pc:sldChg>
    </pc:docChg>
  </pc:docChgLst>
  <pc:docChgLst>
    <pc:chgData name="Brenner Paul (inf21002)" userId="S::inf21002@lehre.dhbw-stuttgart.de::6130198c-822b-4cb8-a5dd-503c94a155e4" providerId="AD" clId="Web-{05D86969-6F72-4630-A427-026058F288C5}"/>
    <pc:docChg chg="addSld modSld">
      <pc:chgData name="Brenner Paul (inf21002)" userId="S::inf21002@lehre.dhbw-stuttgart.de::6130198c-822b-4cb8-a5dd-503c94a155e4" providerId="AD" clId="Web-{05D86969-6F72-4630-A427-026058F288C5}" dt="2022-11-09T20:37:31.530" v="3069" actId="1076"/>
      <pc:docMkLst>
        <pc:docMk/>
      </pc:docMkLst>
      <pc:sldChg chg="addSp modSp">
        <pc:chgData name="Brenner Paul (inf21002)" userId="S::inf21002@lehre.dhbw-stuttgart.de::6130198c-822b-4cb8-a5dd-503c94a155e4" providerId="AD" clId="Web-{05D86969-6F72-4630-A427-026058F288C5}" dt="2022-11-09T20:15:49.902" v="2263"/>
        <pc:sldMkLst>
          <pc:docMk/>
          <pc:sldMk cId="2139069551" sldId="293"/>
        </pc:sldMkLst>
        <pc:graphicFrameChg chg="add mod modGraphic">
          <ac:chgData name="Brenner Paul (inf21002)" userId="S::inf21002@lehre.dhbw-stuttgart.de::6130198c-822b-4cb8-a5dd-503c94a155e4" providerId="AD" clId="Web-{05D86969-6F72-4630-A427-026058F288C5}" dt="2022-11-09T20:15:49.902" v="2263"/>
          <ac:graphicFrameMkLst>
            <pc:docMk/>
            <pc:sldMk cId="2139069551" sldId="293"/>
            <ac:graphicFrameMk id="3" creationId="{A18D8522-C8EF-EA74-2A4C-05D3871A29ED}"/>
          </ac:graphicFrameMkLst>
        </pc:graphicFrameChg>
      </pc:sldChg>
      <pc:sldChg chg="modSp add replId">
        <pc:chgData name="Brenner Paul (inf21002)" userId="S::inf21002@lehre.dhbw-stuttgart.de::6130198c-822b-4cb8-a5dd-503c94a155e4" providerId="AD" clId="Web-{05D86969-6F72-4630-A427-026058F288C5}" dt="2022-11-09T20:15:58.683" v="2264"/>
        <pc:sldMkLst>
          <pc:docMk/>
          <pc:sldMk cId="1358801190" sldId="318"/>
        </pc:sldMkLst>
        <pc:spChg chg="mod">
          <ac:chgData name="Brenner Paul (inf21002)" userId="S::inf21002@lehre.dhbw-stuttgart.de::6130198c-822b-4cb8-a5dd-503c94a155e4" providerId="AD" clId="Web-{05D86969-6F72-4630-A427-026058F288C5}" dt="2022-11-09T19:56:21.808" v="979" actId="20577"/>
          <ac:spMkLst>
            <pc:docMk/>
            <pc:sldMk cId="1358801190" sldId="318"/>
            <ac:spMk id="7" creationId="{D3012E10-79B2-3FEE-9617-409F75775A7E}"/>
          </ac:spMkLst>
        </pc:spChg>
        <pc:graphicFrameChg chg="mod modGraphic">
          <ac:chgData name="Brenner Paul (inf21002)" userId="S::inf21002@lehre.dhbw-stuttgart.de::6130198c-822b-4cb8-a5dd-503c94a155e4" providerId="AD" clId="Web-{05D86969-6F72-4630-A427-026058F288C5}" dt="2022-11-09T20:15:58.683" v="2264"/>
          <ac:graphicFrameMkLst>
            <pc:docMk/>
            <pc:sldMk cId="1358801190" sldId="318"/>
            <ac:graphicFrameMk id="3" creationId="{A18D8522-C8EF-EA74-2A4C-05D3871A29ED}"/>
          </ac:graphicFrameMkLst>
        </pc:graphicFrameChg>
      </pc:sldChg>
      <pc:sldChg chg="modSp add replId">
        <pc:chgData name="Brenner Paul (inf21002)" userId="S::inf21002@lehre.dhbw-stuttgart.de::6130198c-822b-4cb8-a5dd-503c94a155e4" providerId="AD" clId="Web-{05D86969-6F72-4630-A427-026058F288C5}" dt="2022-11-09T20:16:02.621" v="2265"/>
        <pc:sldMkLst>
          <pc:docMk/>
          <pc:sldMk cId="2339134615" sldId="319"/>
        </pc:sldMkLst>
        <pc:spChg chg="mod">
          <ac:chgData name="Brenner Paul (inf21002)" userId="S::inf21002@lehre.dhbw-stuttgart.de::6130198c-822b-4cb8-a5dd-503c94a155e4" providerId="AD" clId="Web-{05D86969-6F72-4630-A427-026058F288C5}" dt="2022-11-09T19:57:49.014" v="984" actId="20577"/>
          <ac:spMkLst>
            <pc:docMk/>
            <pc:sldMk cId="2339134615" sldId="319"/>
            <ac:spMk id="7" creationId="{D3012E10-79B2-3FEE-9617-409F75775A7E}"/>
          </ac:spMkLst>
        </pc:spChg>
        <pc:graphicFrameChg chg="mod modGraphic">
          <ac:chgData name="Brenner Paul (inf21002)" userId="S::inf21002@lehre.dhbw-stuttgart.de::6130198c-822b-4cb8-a5dd-503c94a155e4" providerId="AD" clId="Web-{05D86969-6F72-4630-A427-026058F288C5}" dt="2022-11-09T20:16:02.621" v="2265"/>
          <ac:graphicFrameMkLst>
            <pc:docMk/>
            <pc:sldMk cId="2339134615" sldId="319"/>
            <ac:graphicFrameMk id="3" creationId="{A18D8522-C8EF-EA74-2A4C-05D3871A29ED}"/>
          </ac:graphicFrameMkLst>
        </pc:graphicFrameChg>
      </pc:sldChg>
      <pc:sldChg chg="modSp add replId">
        <pc:chgData name="Brenner Paul (inf21002)" userId="S::inf21002@lehre.dhbw-stuttgart.de::6130198c-822b-4cb8-a5dd-503c94a155e4" providerId="AD" clId="Web-{05D86969-6F72-4630-A427-026058F288C5}" dt="2022-11-09T20:16:06.777" v="2266"/>
        <pc:sldMkLst>
          <pc:docMk/>
          <pc:sldMk cId="850397026" sldId="320"/>
        </pc:sldMkLst>
        <pc:spChg chg="mod">
          <ac:chgData name="Brenner Paul (inf21002)" userId="S::inf21002@lehre.dhbw-stuttgart.de::6130198c-822b-4cb8-a5dd-503c94a155e4" providerId="AD" clId="Web-{05D86969-6F72-4630-A427-026058F288C5}" dt="2022-11-09T20:00:26.111" v="1378" actId="20577"/>
          <ac:spMkLst>
            <pc:docMk/>
            <pc:sldMk cId="850397026" sldId="320"/>
            <ac:spMk id="7" creationId="{D3012E10-79B2-3FEE-9617-409F75775A7E}"/>
          </ac:spMkLst>
        </pc:spChg>
        <pc:graphicFrameChg chg="mod modGraphic">
          <ac:chgData name="Brenner Paul (inf21002)" userId="S::inf21002@lehre.dhbw-stuttgart.de::6130198c-822b-4cb8-a5dd-503c94a155e4" providerId="AD" clId="Web-{05D86969-6F72-4630-A427-026058F288C5}" dt="2022-11-09T20:16:06.777" v="2266"/>
          <ac:graphicFrameMkLst>
            <pc:docMk/>
            <pc:sldMk cId="850397026" sldId="320"/>
            <ac:graphicFrameMk id="3" creationId="{A18D8522-C8EF-EA74-2A4C-05D3871A29ED}"/>
          </ac:graphicFrameMkLst>
        </pc:graphicFrameChg>
      </pc:sldChg>
      <pc:sldChg chg="modSp add replId">
        <pc:chgData name="Brenner Paul (inf21002)" userId="S::inf21002@lehre.dhbw-stuttgart.de::6130198c-822b-4cb8-a5dd-503c94a155e4" providerId="AD" clId="Web-{05D86969-6F72-4630-A427-026058F288C5}" dt="2022-11-09T20:16:11.980" v="2267"/>
        <pc:sldMkLst>
          <pc:docMk/>
          <pc:sldMk cId="2994609291" sldId="321"/>
        </pc:sldMkLst>
        <pc:spChg chg="mod">
          <ac:chgData name="Brenner Paul (inf21002)" userId="S::inf21002@lehre.dhbw-stuttgart.de::6130198c-822b-4cb8-a5dd-503c94a155e4" providerId="AD" clId="Web-{05D86969-6F72-4630-A427-026058F288C5}" dt="2022-11-09T20:06:26.402" v="1581" actId="20577"/>
          <ac:spMkLst>
            <pc:docMk/>
            <pc:sldMk cId="2994609291" sldId="321"/>
            <ac:spMk id="7" creationId="{D3012E10-79B2-3FEE-9617-409F75775A7E}"/>
          </ac:spMkLst>
        </pc:spChg>
        <pc:graphicFrameChg chg="mod modGraphic">
          <ac:chgData name="Brenner Paul (inf21002)" userId="S::inf21002@lehre.dhbw-stuttgart.de::6130198c-822b-4cb8-a5dd-503c94a155e4" providerId="AD" clId="Web-{05D86969-6F72-4630-A427-026058F288C5}" dt="2022-11-09T20:16:11.980" v="2267"/>
          <ac:graphicFrameMkLst>
            <pc:docMk/>
            <pc:sldMk cId="2994609291" sldId="321"/>
            <ac:graphicFrameMk id="3" creationId="{A18D8522-C8EF-EA74-2A4C-05D3871A29ED}"/>
          </ac:graphicFrameMkLst>
        </pc:graphicFrameChg>
      </pc:sldChg>
      <pc:sldChg chg="addSp delSp modSp add mod replId modShow">
        <pc:chgData name="Brenner Paul (inf21002)" userId="S::inf21002@lehre.dhbw-stuttgart.de::6130198c-822b-4cb8-a5dd-503c94a155e4" providerId="AD" clId="Web-{05D86969-6F72-4630-A427-026058F288C5}" dt="2022-11-09T20:09:14.234" v="1894"/>
        <pc:sldMkLst>
          <pc:docMk/>
          <pc:sldMk cId="3343407341" sldId="322"/>
        </pc:sldMkLst>
        <pc:spChg chg="add mod">
          <ac:chgData name="Brenner Paul (inf21002)" userId="S::inf21002@lehre.dhbw-stuttgart.de::6130198c-822b-4cb8-a5dd-503c94a155e4" providerId="AD" clId="Web-{05D86969-6F72-4630-A427-026058F288C5}" dt="2022-11-09T20:08:42.124" v="1893" actId="1076"/>
          <ac:spMkLst>
            <pc:docMk/>
            <pc:sldMk cId="3343407341" sldId="322"/>
            <ac:spMk id="6" creationId="{79785E86-044D-1808-D77C-14C62C3AF2B1}"/>
          </ac:spMkLst>
        </pc:spChg>
        <pc:spChg chg="del">
          <ac:chgData name="Brenner Paul (inf21002)" userId="S::inf21002@lehre.dhbw-stuttgart.de::6130198c-822b-4cb8-a5dd-503c94a155e4" providerId="AD" clId="Web-{05D86969-6F72-4630-A427-026058F288C5}" dt="2022-11-09T20:07:38.748" v="1833"/>
          <ac:spMkLst>
            <pc:docMk/>
            <pc:sldMk cId="3343407341" sldId="322"/>
            <ac:spMk id="16" creationId="{BC8BCC04-16B4-203D-C3B5-04C1ED525C00}"/>
          </ac:spMkLst>
        </pc:spChg>
        <pc:spChg chg="del">
          <ac:chgData name="Brenner Paul (inf21002)" userId="S::inf21002@lehre.dhbw-stuttgart.de::6130198c-822b-4cb8-a5dd-503c94a155e4" providerId="AD" clId="Web-{05D86969-6F72-4630-A427-026058F288C5}" dt="2022-11-09T20:07:39.685" v="1835"/>
          <ac:spMkLst>
            <pc:docMk/>
            <pc:sldMk cId="3343407341" sldId="322"/>
            <ac:spMk id="18" creationId="{417760A8-50CF-854C-DC4C-38FB9DBB453D}"/>
          </ac:spMkLst>
        </pc:spChg>
        <pc:spChg chg="del">
          <ac:chgData name="Brenner Paul (inf21002)" userId="S::inf21002@lehre.dhbw-stuttgart.de::6130198c-822b-4cb8-a5dd-503c94a155e4" providerId="AD" clId="Web-{05D86969-6F72-4630-A427-026058F288C5}" dt="2022-11-09T20:07:38.232" v="1832"/>
          <ac:spMkLst>
            <pc:docMk/>
            <pc:sldMk cId="3343407341" sldId="322"/>
            <ac:spMk id="22" creationId="{08B3014E-50AE-06F2-21B8-2671C5FCA861}"/>
          </ac:spMkLst>
        </pc:spChg>
        <pc:graphicFrameChg chg="mod modGraphic">
          <ac:chgData name="Brenner Paul (inf21002)" userId="S::inf21002@lehre.dhbw-stuttgart.de::6130198c-822b-4cb8-a5dd-503c94a155e4" providerId="AD" clId="Web-{05D86969-6F72-4630-A427-026058F288C5}" dt="2022-11-09T20:07:56.764" v="1850"/>
          <ac:graphicFrameMkLst>
            <pc:docMk/>
            <pc:sldMk cId="3343407341" sldId="322"/>
            <ac:graphicFrameMk id="19" creationId="{E7AF8C2C-8CB9-1880-A2AA-0FE60DB73CD6}"/>
          </ac:graphicFrameMkLst>
        </pc:graphicFrameChg>
        <pc:picChg chg="del">
          <ac:chgData name="Brenner Paul (inf21002)" userId="S::inf21002@lehre.dhbw-stuttgart.de::6130198c-822b-4cb8-a5dd-503c94a155e4" providerId="AD" clId="Web-{05D86969-6F72-4630-A427-026058F288C5}" dt="2022-11-09T20:07:35.794" v="1829"/>
          <ac:picMkLst>
            <pc:docMk/>
            <pc:sldMk cId="3343407341" sldId="322"/>
            <ac:picMk id="5" creationId="{BD8B08FE-5DF5-4738-58C8-E26D7DF2C2BB}"/>
          </ac:picMkLst>
        </pc:picChg>
        <pc:picChg chg="del">
          <ac:chgData name="Brenner Paul (inf21002)" userId="S::inf21002@lehre.dhbw-stuttgart.de::6130198c-822b-4cb8-a5dd-503c94a155e4" providerId="AD" clId="Web-{05D86969-6F72-4630-A427-026058F288C5}" dt="2022-11-09T20:07:40.201" v="1836"/>
          <ac:picMkLst>
            <pc:docMk/>
            <pc:sldMk cId="3343407341" sldId="322"/>
            <ac:picMk id="7" creationId="{EAC77ECB-CC5E-44FE-C6F5-6DEB82ABFEAA}"/>
          </ac:picMkLst>
        </pc:picChg>
        <pc:picChg chg="del">
          <ac:chgData name="Brenner Paul (inf21002)" userId="S::inf21002@lehre.dhbw-stuttgart.de::6130198c-822b-4cb8-a5dd-503c94a155e4" providerId="AD" clId="Web-{05D86969-6F72-4630-A427-026058F288C5}" dt="2022-11-09T20:07:37.576" v="1831"/>
          <ac:picMkLst>
            <pc:docMk/>
            <pc:sldMk cId="3343407341" sldId="322"/>
            <ac:picMk id="14" creationId="{27B4CBB0-B0CE-5090-23D2-90DFA7DEEF56}"/>
          </ac:picMkLst>
        </pc:picChg>
        <pc:picChg chg="del">
          <ac:chgData name="Brenner Paul (inf21002)" userId="S::inf21002@lehre.dhbw-stuttgart.de::6130198c-822b-4cb8-a5dd-503c94a155e4" providerId="AD" clId="Web-{05D86969-6F72-4630-A427-026058F288C5}" dt="2022-11-09T20:07:39.201" v="1834"/>
          <ac:picMkLst>
            <pc:docMk/>
            <pc:sldMk cId="3343407341" sldId="322"/>
            <ac:picMk id="17" creationId="{8D0FB3B7-35E6-C5EC-AC22-FB5555F92FD1}"/>
          </ac:picMkLst>
        </pc:picChg>
        <pc:picChg chg="del">
          <ac:chgData name="Brenner Paul (inf21002)" userId="S::inf21002@lehre.dhbw-stuttgart.de::6130198c-822b-4cb8-a5dd-503c94a155e4" providerId="AD" clId="Web-{05D86969-6F72-4630-A427-026058F288C5}" dt="2022-11-09T20:07:36.529" v="1830"/>
          <ac:picMkLst>
            <pc:docMk/>
            <pc:sldMk cId="3343407341" sldId="322"/>
            <ac:picMk id="20" creationId="{68B48759-3346-1671-059C-6E0ABF91EA66}"/>
          </ac:picMkLst>
        </pc:picChg>
      </pc:sldChg>
      <pc:sldChg chg="modSp add replId">
        <pc:chgData name="Brenner Paul (inf21002)" userId="S::inf21002@lehre.dhbw-stuttgart.de::6130198c-822b-4cb8-a5dd-503c94a155e4" providerId="AD" clId="Web-{05D86969-6F72-4630-A427-026058F288C5}" dt="2022-11-09T20:16:17.152" v="2268"/>
        <pc:sldMkLst>
          <pc:docMk/>
          <pc:sldMk cId="1998313879" sldId="323"/>
        </pc:sldMkLst>
        <pc:spChg chg="mod">
          <ac:chgData name="Brenner Paul (inf21002)" userId="S::inf21002@lehre.dhbw-stuttgart.de::6130198c-822b-4cb8-a5dd-503c94a155e4" providerId="AD" clId="Web-{05D86969-6F72-4630-A427-026058F288C5}" dt="2022-11-09T20:12:57.022" v="2259" actId="20577"/>
          <ac:spMkLst>
            <pc:docMk/>
            <pc:sldMk cId="1998313879" sldId="323"/>
            <ac:spMk id="7" creationId="{D3012E10-79B2-3FEE-9617-409F75775A7E}"/>
          </ac:spMkLst>
        </pc:spChg>
        <pc:graphicFrameChg chg="mod modGraphic">
          <ac:chgData name="Brenner Paul (inf21002)" userId="S::inf21002@lehre.dhbw-stuttgart.de::6130198c-822b-4cb8-a5dd-503c94a155e4" providerId="AD" clId="Web-{05D86969-6F72-4630-A427-026058F288C5}" dt="2022-11-09T20:16:17.152" v="2268"/>
          <ac:graphicFrameMkLst>
            <pc:docMk/>
            <pc:sldMk cId="1998313879" sldId="323"/>
            <ac:graphicFrameMk id="3" creationId="{A18D8522-C8EF-EA74-2A4C-05D3871A29ED}"/>
          </ac:graphicFrameMkLst>
        </pc:graphicFrameChg>
      </pc:sldChg>
      <pc:sldChg chg="modSp add replId">
        <pc:chgData name="Brenner Paul (inf21002)" userId="S::inf21002@lehre.dhbw-stuttgart.de::6130198c-822b-4cb8-a5dd-503c94a155e4" providerId="AD" clId="Web-{05D86969-6F72-4630-A427-026058F288C5}" dt="2022-11-09T20:32:38.741" v="3004"/>
        <pc:sldMkLst>
          <pc:docMk/>
          <pc:sldMk cId="2068171730" sldId="324"/>
        </pc:sldMkLst>
        <pc:spChg chg="mod">
          <ac:chgData name="Brenner Paul (inf21002)" userId="S::inf21002@lehre.dhbw-stuttgart.de::6130198c-822b-4cb8-a5dd-503c94a155e4" providerId="AD" clId="Web-{05D86969-6F72-4630-A427-026058F288C5}" dt="2022-11-09T20:12:47.116" v="2258" actId="20577"/>
          <ac:spMkLst>
            <pc:docMk/>
            <pc:sldMk cId="2068171730" sldId="324"/>
            <ac:spMk id="7" creationId="{D3012E10-79B2-3FEE-9617-409F75775A7E}"/>
          </ac:spMkLst>
        </pc:spChg>
        <pc:graphicFrameChg chg="mod modGraphic">
          <ac:chgData name="Brenner Paul (inf21002)" userId="S::inf21002@lehre.dhbw-stuttgart.de::6130198c-822b-4cb8-a5dd-503c94a155e4" providerId="AD" clId="Web-{05D86969-6F72-4630-A427-026058F288C5}" dt="2022-11-09T20:32:38.741" v="3004"/>
          <ac:graphicFrameMkLst>
            <pc:docMk/>
            <pc:sldMk cId="2068171730" sldId="324"/>
            <ac:graphicFrameMk id="3" creationId="{A18D8522-C8EF-EA74-2A4C-05D3871A29ED}"/>
          </ac:graphicFrameMkLst>
        </pc:graphicFrameChg>
      </pc:sldChg>
      <pc:sldChg chg="addSp delSp modSp add replId">
        <pc:chgData name="Brenner Paul (inf21002)" userId="S::inf21002@lehre.dhbw-stuttgart.de::6130198c-822b-4cb8-a5dd-503c94a155e4" providerId="AD" clId="Web-{05D86969-6F72-4630-A427-026058F288C5}" dt="2022-11-09T20:36:51.279" v="3061" actId="1076"/>
        <pc:sldMkLst>
          <pc:docMk/>
          <pc:sldMk cId="709297137" sldId="325"/>
        </pc:sldMkLst>
        <pc:spChg chg="mod">
          <ac:chgData name="Brenner Paul (inf21002)" userId="S::inf21002@lehre.dhbw-stuttgart.de::6130198c-822b-4cb8-a5dd-503c94a155e4" providerId="AD" clId="Web-{05D86969-6F72-4630-A427-026058F288C5}" dt="2022-11-09T20:33:49.040" v="3017" actId="1076"/>
          <ac:spMkLst>
            <pc:docMk/>
            <pc:sldMk cId="709297137" sldId="325"/>
            <ac:spMk id="7" creationId="{D3012E10-79B2-3FEE-9617-409F75775A7E}"/>
          </ac:spMkLst>
        </pc:spChg>
        <pc:spChg chg="add mod">
          <ac:chgData name="Brenner Paul (inf21002)" userId="S::inf21002@lehre.dhbw-stuttgart.de::6130198c-822b-4cb8-a5dd-503c94a155e4" providerId="AD" clId="Web-{05D86969-6F72-4630-A427-026058F288C5}" dt="2022-11-09T20:36:45.857" v="3059" actId="1076"/>
          <ac:spMkLst>
            <pc:docMk/>
            <pc:sldMk cId="709297137" sldId="325"/>
            <ac:spMk id="9" creationId="{3B6ECF9B-355B-4BD3-AD01-2A2193AD8BAD}"/>
          </ac:spMkLst>
        </pc:spChg>
        <pc:spChg chg="add mod">
          <ac:chgData name="Brenner Paul (inf21002)" userId="S::inf21002@lehre.dhbw-stuttgart.de::6130198c-822b-4cb8-a5dd-503c94a155e4" providerId="AD" clId="Web-{05D86969-6F72-4630-A427-026058F288C5}" dt="2022-11-09T20:36:51.279" v="3061" actId="1076"/>
          <ac:spMkLst>
            <pc:docMk/>
            <pc:sldMk cId="709297137" sldId="325"/>
            <ac:spMk id="11" creationId="{3695CA7C-FCB8-1FE3-FBD3-238CAA8095EE}"/>
          </ac:spMkLst>
        </pc:spChg>
        <pc:graphicFrameChg chg="del mod modGraphic">
          <ac:chgData name="Brenner Paul (inf21002)" userId="S::inf21002@lehre.dhbw-stuttgart.de::6130198c-822b-4cb8-a5dd-503c94a155e4" providerId="AD" clId="Web-{05D86969-6F72-4630-A427-026058F288C5}" dt="2022-11-09T20:33:09.055" v="3008"/>
          <ac:graphicFrameMkLst>
            <pc:docMk/>
            <pc:sldMk cId="709297137" sldId="325"/>
            <ac:graphicFrameMk id="3" creationId="{A18D8522-C8EF-EA74-2A4C-05D3871A29ED}"/>
          </ac:graphicFrameMkLst>
        </pc:graphicFrameChg>
        <pc:picChg chg="add mod">
          <ac:chgData name="Brenner Paul (inf21002)" userId="S::inf21002@lehre.dhbw-stuttgart.de::6130198c-822b-4cb8-a5dd-503c94a155e4" providerId="AD" clId="Web-{05D86969-6F72-4630-A427-026058F288C5}" dt="2022-11-09T20:33:58.322" v="3020" actId="1076"/>
          <ac:picMkLst>
            <pc:docMk/>
            <pc:sldMk cId="709297137" sldId="325"/>
            <ac:picMk id="5" creationId="{D2FA88EC-40A8-B2F2-3148-BF834CFF749A}"/>
          </ac:picMkLst>
        </pc:picChg>
        <pc:picChg chg="add del mod">
          <ac:chgData name="Brenner Paul (inf21002)" userId="S::inf21002@lehre.dhbw-stuttgart.de::6130198c-822b-4cb8-a5dd-503c94a155e4" providerId="AD" clId="Web-{05D86969-6F72-4630-A427-026058F288C5}" dt="2022-11-09T20:36:35.310" v="3056"/>
          <ac:picMkLst>
            <pc:docMk/>
            <pc:sldMk cId="709297137" sldId="325"/>
            <ac:picMk id="6" creationId="{37789DB1-6BCB-CFF3-152D-D102441E809E}"/>
          </ac:picMkLst>
        </pc:picChg>
      </pc:sldChg>
      <pc:sldChg chg="addSp delSp modSp add replId">
        <pc:chgData name="Brenner Paul (inf21002)" userId="S::inf21002@lehre.dhbw-stuttgart.de::6130198c-822b-4cb8-a5dd-503c94a155e4" providerId="AD" clId="Web-{05D86969-6F72-4630-A427-026058F288C5}" dt="2022-11-09T20:36:41.310" v="3057" actId="14100"/>
        <pc:sldMkLst>
          <pc:docMk/>
          <pc:sldMk cId="4182189867" sldId="326"/>
        </pc:sldMkLst>
        <pc:spChg chg="add">
          <ac:chgData name="Brenner Paul (inf21002)" userId="S::inf21002@lehre.dhbw-stuttgart.de::6130198c-822b-4cb8-a5dd-503c94a155e4" providerId="AD" clId="Web-{05D86969-6F72-4630-A427-026058F288C5}" dt="2022-11-09T20:35:49.934" v="3041"/>
          <ac:spMkLst>
            <pc:docMk/>
            <pc:sldMk cId="4182189867" sldId="326"/>
            <ac:spMk id="6" creationId="{A2A5ECEE-22F8-03E7-F394-0673F4615273}"/>
          </ac:spMkLst>
        </pc:spChg>
        <pc:spChg chg="mod">
          <ac:chgData name="Brenner Paul (inf21002)" userId="S::inf21002@lehre.dhbw-stuttgart.de::6130198c-822b-4cb8-a5dd-503c94a155e4" providerId="AD" clId="Web-{05D86969-6F72-4630-A427-026058F288C5}" dt="2022-11-09T20:33:45.493" v="3016" actId="1076"/>
          <ac:spMkLst>
            <pc:docMk/>
            <pc:sldMk cId="4182189867" sldId="326"/>
            <ac:spMk id="7" creationId="{D3012E10-79B2-3FEE-9617-409F75775A7E}"/>
          </ac:spMkLst>
        </pc:spChg>
        <pc:spChg chg="add mod">
          <ac:chgData name="Brenner Paul (inf21002)" userId="S::inf21002@lehre.dhbw-stuttgart.de::6130198c-822b-4cb8-a5dd-503c94a155e4" providerId="AD" clId="Web-{05D86969-6F72-4630-A427-026058F288C5}" dt="2022-11-09T20:36:41.310" v="3057" actId="14100"/>
          <ac:spMkLst>
            <pc:docMk/>
            <pc:sldMk cId="4182189867" sldId="326"/>
            <ac:spMk id="8" creationId="{75CEC23D-1DFF-AD76-BF41-B5B4927D7D10}"/>
          </ac:spMkLst>
        </pc:spChg>
        <pc:spChg chg="add mod">
          <ac:chgData name="Brenner Paul (inf21002)" userId="S::inf21002@lehre.dhbw-stuttgart.de::6130198c-822b-4cb8-a5dd-503c94a155e4" providerId="AD" clId="Web-{05D86969-6F72-4630-A427-026058F288C5}" dt="2022-11-09T20:36:29.654" v="3054" actId="1076"/>
          <ac:spMkLst>
            <pc:docMk/>
            <pc:sldMk cId="4182189867" sldId="326"/>
            <ac:spMk id="9" creationId="{5BB77889-761F-B52D-93C8-C314DA1464B7}"/>
          </ac:spMkLst>
        </pc:spChg>
        <pc:graphicFrameChg chg="del">
          <ac:chgData name="Brenner Paul (inf21002)" userId="S::inf21002@lehre.dhbw-stuttgart.de::6130198c-822b-4cb8-a5dd-503c94a155e4" providerId="AD" clId="Web-{05D86969-6F72-4630-A427-026058F288C5}" dt="2022-11-09T20:33:38.056" v="3013"/>
          <ac:graphicFrameMkLst>
            <pc:docMk/>
            <pc:sldMk cId="4182189867" sldId="326"/>
            <ac:graphicFrameMk id="3" creationId="{A18D8522-C8EF-EA74-2A4C-05D3871A29ED}"/>
          </ac:graphicFrameMkLst>
        </pc:graphicFrameChg>
        <pc:picChg chg="add del mod">
          <ac:chgData name="Brenner Paul (inf21002)" userId="S::inf21002@lehre.dhbw-stuttgart.de::6130198c-822b-4cb8-a5dd-503c94a155e4" providerId="AD" clId="Web-{05D86969-6F72-4630-A427-026058F288C5}" dt="2022-11-09T20:35:04.855" v="3028"/>
          <ac:picMkLst>
            <pc:docMk/>
            <pc:sldMk cId="4182189867" sldId="326"/>
            <ac:picMk id="4" creationId="{A4AACEF3-F063-1DE0-37F8-72C89DBD59DA}"/>
          </ac:picMkLst>
        </pc:picChg>
        <pc:picChg chg="add mod modCrop">
          <ac:chgData name="Brenner Paul (inf21002)" userId="S::inf21002@lehre.dhbw-stuttgart.de::6130198c-822b-4cb8-a5dd-503c94a155e4" providerId="AD" clId="Web-{05D86969-6F72-4630-A427-026058F288C5}" dt="2022-11-09T20:36:12.247" v="3048" actId="1076"/>
          <ac:picMkLst>
            <pc:docMk/>
            <pc:sldMk cId="4182189867" sldId="326"/>
            <ac:picMk id="5" creationId="{1DB804DF-228C-E421-6004-24AC56CB82BA}"/>
          </ac:picMkLst>
        </pc:picChg>
      </pc:sldChg>
      <pc:sldChg chg="addSp delSp modSp add mod replId modClrScheme chgLayout">
        <pc:chgData name="Brenner Paul (inf21002)" userId="S::inf21002@lehre.dhbw-stuttgart.de::6130198c-822b-4cb8-a5dd-503c94a155e4" providerId="AD" clId="Web-{05D86969-6F72-4630-A427-026058F288C5}" dt="2022-11-09T20:37:31.530" v="3069" actId="1076"/>
        <pc:sldMkLst>
          <pc:docMk/>
          <pc:sldMk cId="3805421949" sldId="327"/>
        </pc:sldMkLst>
        <pc:spChg chg="mod">
          <ac:chgData name="Brenner Paul (inf21002)" userId="S::inf21002@lehre.dhbw-stuttgart.de::6130198c-822b-4cb8-a5dd-503c94a155e4" providerId="AD" clId="Web-{05D86969-6F72-4630-A427-026058F288C5}" dt="2022-11-09T20:37:24.999" v="3068"/>
          <ac:spMkLst>
            <pc:docMk/>
            <pc:sldMk cId="3805421949" sldId="327"/>
            <ac:spMk id="2" creationId="{CC95CAE4-973B-4744-A471-B73937A71C40}"/>
          </ac:spMkLst>
        </pc:spChg>
        <pc:spChg chg="mod ord">
          <ac:chgData name="Brenner Paul (inf21002)" userId="S::inf21002@lehre.dhbw-stuttgart.de::6130198c-822b-4cb8-a5dd-503c94a155e4" providerId="AD" clId="Web-{05D86969-6F72-4630-A427-026058F288C5}" dt="2022-11-09T20:37:24.999" v="3068"/>
          <ac:spMkLst>
            <pc:docMk/>
            <pc:sldMk cId="3805421949" sldId="327"/>
            <ac:spMk id="7" creationId="{D3012E10-79B2-3FEE-9617-409F75775A7E}"/>
          </ac:spMkLst>
        </pc:spChg>
        <pc:spChg chg="add del mod">
          <ac:chgData name="Brenner Paul (inf21002)" userId="S::inf21002@lehre.dhbw-stuttgart.de::6130198c-822b-4cb8-a5dd-503c94a155e4" providerId="AD" clId="Web-{05D86969-6F72-4630-A427-026058F288C5}" dt="2022-11-09T20:37:24.999" v="3068"/>
          <ac:spMkLst>
            <pc:docMk/>
            <pc:sldMk cId="3805421949" sldId="327"/>
            <ac:spMk id="12" creationId="{6CBCE82D-7799-879C-186C-5D2FC95E0C88}"/>
          </ac:spMkLst>
        </pc:spChg>
        <pc:spChg chg="add del mod">
          <ac:chgData name="Brenner Paul (inf21002)" userId="S::inf21002@lehre.dhbw-stuttgart.de::6130198c-822b-4cb8-a5dd-503c94a155e4" providerId="AD" clId="Web-{05D86969-6F72-4630-A427-026058F288C5}" dt="2022-11-09T20:37:24.999" v="3068"/>
          <ac:spMkLst>
            <pc:docMk/>
            <pc:sldMk cId="3805421949" sldId="327"/>
            <ac:spMk id="14" creationId="{0A389346-8263-404C-ADFF-9A49F49D14EB}"/>
          </ac:spMkLst>
        </pc:spChg>
        <pc:graphicFrameChg chg="del">
          <ac:chgData name="Brenner Paul (inf21002)" userId="S::inf21002@lehre.dhbw-stuttgart.de::6130198c-822b-4cb8-a5dd-503c94a155e4" providerId="AD" clId="Web-{05D86969-6F72-4630-A427-026058F288C5}" dt="2022-11-09T20:37:06.733" v="3063"/>
          <ac:graphicFrameMkLst>
            <pc:docMk/>
            <pc:sldMk cId="3805421949" sldId="327"/>
            <ac:graphicFrameMk id="3" creationId="{A18D8522-C8EF-EA74-2A4C-05D3871A29ED}"/>
          </ac:graphicFrameMkLst>
        </pc:graphicFrameChg>
        <pc:picChg chg="add mod">
          <ac:chgData name="Brenner Paul (inf21002)" userId="S::inf21002@lehre.dhbw-stuttgart.de::6130198c-822b-4cb8-a5dd-503c94a155e4" providerId="AD" clId="Web-{05D86969-6F72-4630-A427-026058F288C5}" dt="2022-11-09T20:37:31.530" v="3069" actId="1076"/>
          <ac:picMkLst>
            <pc:docMk/>
            <pc:sldMk cId="3805421949" sldId="327"/>
            <ac:picMk id="4" creationId="{EEBB6D91-0395-2701-FD9A-CCAC7568CEF7}"/>
          </ac:picMkLst>
        </pc:picChg>
      </pc:sldChg>
    </pc:docChg>
  </pc:docChgLst>
  <pc:docChgLst>
    <pc:chgData name="Tibashi, Mohaddeseh" userId="e92fc6bc-7829-4bee-950b-3f34f0b8f785" providerId="ADAL" clId="{A0D2587D-60A0-A344-876C-DA861360054F}"/>
    <pc:docChg chg="custSel modSld">
      <pc:chgData name="Tibashi, Mohaddeseh" userId="e92fc6bc-7829-4bee-950b-3f34f0b8f785" providerId="ADAL" clId="{A0D2587D-60A0-A344-876C-DA861360054F}" dt="2022-11-09T23:01:53.410" v="26" actId="20577"/>
      <pc:docMkLst>
        <pc:docMk/>
      </pc:docMkLst>
      <pc:sldChg chg="addSp delSp modSp">
        <pc:chgData name="Tibashi, Mohaddeseh" userId="e92fc6bc-7829-4bee-950b-3f34f0b8f785" providerId="ADAL" clId="{A0D2587D-60A0-A344-876C-DA861360054F}" dt="2022-11-09T23:01:53.410" v="26" actId="20577"/>
        <pc:sldMkLst>
          <pc:docMk/>
          <pc:sldMk cId="3357648805" sldId="315"/>
        </pc:sldMkLst>
        <pc:spChg chg="mod">
          <ac:chgData name="Tibashi, Mohaddeseh" userId="e92fc6bc-7829-4bee-950b-3f34f0b8f785" providerId="ADAL" clId="{A0D2587D-60A0-A344-876C-DA861360054F}" dt="2022-11-09T23:01:53.410" v="26" actId="20577"/>
          <ac:spMkLst>
            <pc:docMk/>
            <pc:sldMk cId="3357648805" sldId="315"/>
            <ac:spMk id="4" creationId="{5E5B75D2-D004-EE02-11EF-09F70F033AAB}"/>
          </ac:spMkLst>
        </pc:spChg>
        <pc:spChg chg="mod">
          <ac:chgData name="Tibashi, Mohaddeseh" userId="e92fc6bc-7829-4bee-950b-3f34f0b8f785" providerId="ADAL" clId="{A0D2587D-60A0-A344-876C-DA861360054F}" dt="2022-11-09T22:57:00.584" v="11" actId="14100"/>
          <ac:spMkLst>
            <pc:docMk/>
            <pc:sldMk cId="3357648805" sldId="315"/>
            <ac:spMk id="24" creationId="{8EA9CC4C-A7B3-A175-0FEC-1FC82DE35378}"/>
          </ac:spMkLst>
        </pc:spChg>
        <pc:spChg chg="mod">
          <ac:chgData name="Tibashi, Mohaddeseh" userId="e92fc6bc-7829-4bee-950b-3f34f0b8f785" providerId="ADAL" clId="{A0D2587D-60A0-A344-876C-DA861360054F}" dt="2022-11-09T23:01:35.156" v="23" actId="20577"/>
          <ac:spMkLst>
            <pc:docMk/>
            <pc:sldMk cId="3357648805" sldId="315"/>
            <ac:spMk id="27" creationId="{18195FAB-9013-7CC1-FB89-AD5557A51292}"/>
          </ac:spMkLst>
        </pc:spChg>
        <pc:spChg chg="mod">
          <ac:chgData name="Tibashi, Mohaddeseh" userId="e92fc6bc-7829-4bee-950b-3f34f0b8f785" providerId="ADAL" clId="{A0D2587D-60A0-A344-876C-DA861360054F}" dt="2022-11-09T23:01:42.083" v="24" actId="20577"/>
          <ac:spMkLst>
            <pc:docMk/>
            <pc:sldMk cId="3357648805" sldId="315"/>
            <ac:spMk id="28" creationId="{938ABBE0-FAEC-ACFB-25E0-98751B99B900}"/>
          </ac:spMkLst>
        </pc:spChg>
        <pc:spChg chg="mod">
          <ac:chgData name="Tibashi, Mohaddeseh" userId="e92fc6bc-7829-4bee-950b-3f34f0b8f785" providerId="ADAL" clId="{A0D2587D-60A0-A344-876C-DA861360054F}" dt="2022-11-09T23:01:49.059" v="25" actId="20577"/>
          <ac:spMkLst>
            <pc:docMk/>
            <pc:sldMk cId="3357648805" sldId="315"/>
            <ac:spMk id="29" creationId="{694F751B-F59E-AC1C-172A-12D388F07ED9}"/>
          </ac:spMkLst>
        </pc:spChg>
        <pc:graphicFrameChg chg="modGraphic">
          <ac:chgData name="Tibashi, Mohaddeseh" userId="e92fc6bc-7829-4bee-950b-3f34f0b8f785" providerId="ADAL" clId="{A0D2587D-60A0-A344-876C-DA861360054F}" dt="2022-11-09T23:01:22.118" v="22" actId="20577"/>
          <ac:graphicFrameMkLst>
            <pc:docMk/>
            <pc:sldMk cId="3357648805" sldId="315"/>
            <ac:graphicFrameMk id="19" creationId="{E7AF8C2C-8CB9-1880-A2AA-0FE60DB73CD6}"/>
          </ac:graphicFrameMkLst>
        </pc:graphicFrameChg>
        <pc:picChg chg="add mod modCrop">
          <ac:chgData name="Tibashi, Mohaddeseh" userId="e92fc6bc-7829-4bee-950b-3f34f0b8f785" providerId="ADAL" clId="{A0D2587D-60A0-A344-876C-DA861360054F}" dt="2022-11-09T22:57:34.402" v="16" actId="1076"/>
          <ac:picMkLst>
            <pc:docMk/>
            <pc:sldMk cId="3357648805" sldId="315"/>
            <ac:picMk id="3" creationId="{B23F5CC4-178F-9F05-95D3-47058E1B6B2A}"/>
          </ac:picMkLst>
        </pc:picChg>
        <pc:picChg chg="del">
          <ac:chgData name="Tibashi, Mohaddeseh" userId="e92fc6bc-7829-4bee-950b-3f34f0b8f785" providerId="ADAL" clId="{A0D2587D-60A0-A344-876C-DA861360054F}" dt="2022-11-09T22:54:37.729" v="0" actId="478"/>
          <ac:picMkLst>
            <pc:docMk/>
            <pc:sldMk cId="3357648805" sldId="315"/>
            <ac:picMk id="5" creationId="{BD8B08FE-5DF5-4738-58C8-E26D7DF2C2B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Resiko Analyse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AD-4A5A-8B91-2F8818DF9F5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AD-4A5A-8B91-2F8818DF9F5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1AD-4A5A-8B91-2F8818DF9F5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1AD-4A5A-8B91-2F8818DF9F53}"/>
              </c:ext>
            </c:extLst>
          </c:dPt>
          <c:cat>
            <c:strRef>
              <c:f>Tabelle1!$A$2:$A$5</c:f>
              <c:strCache>
                <c:ptCount val="4"/>
                <c:pt idx="0">
                  <c:v>1.Finanzielles Risiko</c:v>
                </c:pt>
                <c:pt idx="1">
                  <c:v>2. Zeitliches Risiko</c:v>
                </c:pt>
                <c:pt idx="2">
                  <c:v>3. Fehlkommunikation </c:v>
                </c:pt>
                <c:pt idx="3">
                  <c:v>4. Personal Risiko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9</c:v>
                </c:pt>
                <c:pt idx="1">
                  <c:v>6</c:v>
                </c:pt>
                <c:pt idx="2">
                  <c:v>3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B5-41BB-BE0C-2B78706BE9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de-DE" altLang="de-DE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07B6872D-361D-4D4B-B27F-ED7F3571CA4B}" type="datetime1">
              <a:rPr lang="de-DE" altLang="de-DE"/>
              <a:pPr/>
              <a:t>10.11.2022</a:t>
            </a:fld>
            <a:endParaRPr lang="de-DE" altLang="de-DE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r>
              <a:rPr lang="de-DE" altLang="de-DE"/>
              <a:t>Dr. Dirk Reichardt 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22EEA972-CE92-4010-B9DD-0BA10ABDD9BE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62945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1:30.35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37 16383,'25'0'0,"-1"0"0,-7 0 0,9 0 0,-5 0 0,4 0 0,-6 0 0,0 0 0,-1 0 0,-2 0 0,-3 0 0,-1-1 0,-2 0 0,0 0 0,-2 0 0,-1 0 0,0 0 0,1-1 0,-3 1 0,2 0 0,-3 0 0,2 0 0,1 0 0,0 0 0,0 1 0,2 0 0,0 0 0,1 0 0,0 0 0,-1 0 0,1 0 0,0 0 0,1-1 0,1 0 0,2 0 0,1 1 0,1-1 0,1 0 0,-1 0 0,0 0 0,-2 1 0,-1 0 0,1 0 0,-5 0 0,3 0 0,-4-1 0,1 0 0,1 0 0,3 0 0,1 1 0,2 0 0,2-1 0,-1 0 0,-2 0 0,0 0 0,-1-1 0,0 1 0,0 0 0,-1 0 0,1-1 0,1 2 0,1-1 0,1 1 0,-2 0 0,1 0 0,-2 0 0,0 0 0,0 0 0,1 0 0,-5 0 0,3 0 0,-4 0 0,2 0 0,1 0 0,1 0 0,3 0 0,2 0 0,0 0 0,-1 0 0,0 0 0,-1 0 0,1 0 0,-1 0 0,0 0 0,0 0 0,-1 0 0,-1 0 0,0 0 0,0 0 0,-2 0 0,0 0 0,-1 0 0,-1 0 0,3 0 0,-5 0 0,4 0 0,-3 0 0,2 0 0,0 0 0,0 0 0,0 0 0,1 0 0,0 0 0,0 0 0,-2 0 0,0 0 0,-1 0 0,-1 0 0,-1 0 0,0 0 0,-1 0 0,0 0 0,-1 0 0,1 0 0,-1 0 0,1 0 0,0 0 0,-2 0 0,3 0 0,-3 0 0,2 0 0,0 0 0,-1 0 0,1 0 0,-1 0 0,-1 0 0,2 0 0,-1 0 0,0 0 0,0 0 0,0 0 0,1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4:22.37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38 16383,'59'-2'0,"-10"0"0,-42 2 0,18 0 0,1 0 0,3 0 0,2 0 0,-12 0 0,8 0 0,4 0 0,-7 0 0,11 0 0,-15 0 0,8 0 0,-2 0 0,-2 0 0,4 0 0,2 0 0,-10 0 0,11 0 0,-7 0 0,3 0 0,7 0 0,-13 0 0,11 0 0,-8 0 0,0 0 0,6 0 0,-10 0 0,12 0 0,-9 0 0,5 0 0,1 0 0,-5 0 0,4 0 0,2 0 0,-5 0 0,7 0 0,-9 0 0,8 0 0,-8-1 0,7-1 0,-4 1 0,-6 1 0,15-1 0,-16 0 0,16-2 0,-8 2 0,-4-1 0,9 0 0,-10 1 0,5-1 0,5 0 0,-10 2 0,7-2 0,0 2 0,-9 0 0,11 0 0,-6-2 0,2 1 0,7-2 0,-12 3 0,5-2 0,1 0 0,-7 1 0,12-1 0,-8 2 0,-1 0 0,10 0 0,-12 0 0,7 0 0,-2 0 0,-6 0 0,8 0 0,-6 0 0,3 0 0,1 0 0,-1 0 0,1 0 0,-1 0 0,0 0 0,-2 0 0,4 0 0,-4 0 0,2 0 0,-1 0 0,3 2 0,-5-1 0,6 2 0,-4 0 0,1 2 0,3 0 0,-6 0 0,3 0 0,1-1 0,-3 1 0,5-1 0,-6-2 0,4 2 0,1 0 0,-6 0 0,5 2 0,-3 1 0,1 1 0,1-2 0,-3-2 0,4-1 0,-2-2 0,1 0 0,-1-1 0,-1 0 0,2 0 0,-1 0 0,0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4:42.39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16383,'52'0'0,"-9"1"0,-35 0 0,7 1 0,11 2 0,-8-1 0,10 0 0,-13-2 0,6 1 0,0 0 0,-1-1 0,2-1 0,-3 0 0,1 0 0,2 0 0,-3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4:49.5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16383,'41'0'0,"-9"0"0,-25 0 0,5 0 0,6 0 0,-2 0 0,2 0 0,-3 1 0,-3 0 0,7 0 0,-4-1 0,2 0 0,0 0 0,-2 0 0,3 0 0,-4 0 0,1 0 0,3 1 0,-5 0 0,4 0 0,1 0 0,-5 0 0,5 0 0,-3 0 0,-1-1 0,5 3 0,-7-1 0,4 1 0,1-2 0,-3-1 0,4 0 0,-2 0 0,1 0 0,2 0 0,-4 0 0,0 0 0,3 0 0,-3 0 0,2 1 0,0 0 0,-4 0 0,4 0 0,0-1 0,-2 0 0,3 0 0,-1 0 0,-2 0 0,3 0 0,-2 2 0,-3-2 0,7 3 0,-5-1 0,1-1 0,1 2 0,-3 0 0,1-1 0,2 2 0,-3-3 0,4 3 0,-3-2 0,0 2 0,2-2 0,-2-1 0,2-1 0,-3 0 0,3 0 0,-1 0 0,-1 0 0,3 0 0,-5 0 0,3 1 0,2 0 0,-4 1 0,3-1 0,-1 0 0,-2 0 0,2 0 0,1 1 0,-4 0 0,4-1 0,-2-1 0,-1 1 0,4 0 0,-5 0 0,2-1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5:00.0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45 16383,'18'0'0,"-2"0"0,-5 0 0,3 0 0,-6 0 0,7 0 0,-7 0 0,5 0 0,-3 0 0,4 0 0,0 0 0,1 0 0,0 0 0,0 0 0,-1 0 0,-2 0 0,1 0 0,-2 0 0,1 0 0,-1 0 0,0 0 0,-1 0 0,0 0 0,-2 0 0,1 0 0,-1 0 0,0 0 0,1 0 0,-1 0 0,2 0 0,-3 0 0,3 0 0,-4 0 0,3-1 0,-1 0 0,2 0 0,0-1 0,2 0 0,3 0 0,3-1 0,3-1 0,5-1 0,2 0 0,2 1 0,0 0 0,1 1 0,-1 1 0,-3-1 0,-3 2 0,-3 0 0,-5 0 0,-3 1 0,-2 0 0,-3 0 0,-1 0 0,-2 0 0,0 0 0,1 0 0,1 0 0,-1 0 0,-1 0 0,1 0 0,-1 0 0,1 0 0,0 0 0,-2 0 0,3 0 0,-2 0 0,3 0 0,-3 0 0,0 0 0,0 0 0,1 0 0,0 0 0,0 0 0,-1 0 0,2 0 0,0 0 0,-1 0 0,1 0 0,0 0 0,1 1 0,-1-1 0,1 1 0,-2 0 0,2 0 0,0 0 0,0 0 0,0 0 0,0-1 0,0 0 0,1 0 0,-1 0 0,-1 0 0,1 0 0,1 0 0,0 1 0,1 0 0,2 0 0,-3 0 0,3 0 0,-5 0 0,3 1 0,0-1 0,1 0 0,0 0 0,-2-1 0,0 0 0,0 0 0,-1 0 0,0 0 0,0 0 0,0 1 0,0 0 0,-1 0 0,-1 0 0,-1 0 0,0 0 0,0-1 0,1 0 0,0 0 0,0 0 0,-1 1 0,1 0 0,-1 0 0,0-1 0,0 3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2:34.94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32 16383,'12'0'0,"-1"0"0,-8 0 0,0 0 0,5 0 0,-2 0 0,3 0 0,-4 0 0,-1 0 0,1 0 0,1 0 0,-1 0 0,1 0 0,-1 0 0,0 0 0,0 0 0,1 0 0,-2 0 0,3 0 0,-2 1 0,3 0 0,-2 0 0,3 0 0,-4-1 0,3 0 0,-2 1 0,2 0 0,1 1 0,1-1 0,-1 0 0,1 0 0,-1 0 0,1 0 0,-1 0 0,0 0 0,0 0 0,1 0 0,-1-1 0,0 0 0,0 1 0,0 0 0,-2 0 0,1-1 0,0 1 0,-1-1 0,1 0 0,-3 0 0,3 1 0,-4-1 0,4 3 0,-3-2 0,1 0 0,0 0 0,2 0 0,1 0 0,-1 0 0,1-1 0,-1 0 0,1 0 0,-1 0 0,1 0 0,1 0 0,0 1 0,1 0 0,2 0 0,-1 0 0,2 0 0,1 0 0,-1 0 0,1 0 0,4 0 0,-8 0 0,7 0 0,-8-1 0,4 1 0,-1 0 0,1 1 0,0 0 0,1 0 0,1 0 0,0-1 0,1 1 0,0 0 0,1 1 0,1-1 0,1 0 0,2-1 0,4 2 0,0-1 0,-2 1 0,1-1 0,-3 0 0,2 0 0,-1 0 0,-1 0 0,-2 0 0,6-1 0,-7 1 0,8 0 0,-7-1 0,4 0 0,1-1 0,1 1 0,1 0 0,1 0 0,0 0 0,-1-1 0,-2 0 0,-1 0 0,-1 0 0,-2 0 0,-1 1 0,0 0 0,0 0 0,0 0 0,1 0 0,0 0 0,0 1 0,0 0 0,1 0 0,-1-1 0,5-1 0,-10 1 0,6 0 0,-10 0 0,4 0 0,-1-1 0,0 0 0,0 0 0,0 1 0,1 0 0,-1 0 0,-1 0 0,0-1 0,0 0 0,0 0 0,1 0 0,0 0 0,1 0 0,2 0 0,1 0 0,0 0 0,2 0 0,0 0 0,-1 0 0,0 0 0,3 2 0,-6-1 0,5 0 0,-8-1 0,4 0 0,0 0 0,-1 0 0,3 0 0,1 0 0,0 0 0,2 0 0,-1 0 0,1 0 0,1 0 0,-1 0 0,0 0 0,-1 0 0,-1 0 0,-1 0 0,-2 0 0,1 0 0,-1 0 0,0 0 0,1 0 0,-1 0 0,6 0 0,-8 0 0,8 0 0,-9 0 0,4 0 0,1 0 0,-1 0 0,0 0 0,-1 0 0,0 0 0,-1 0 0,0 0 0,-1 0 0,0 0 0,-1 0 0,0 0 0,1 0 0,1 0 0,0 0 0,1 0 0,2 0 0,0 0 0,1 0 0,1 0 0,1 0 0,7 0 0,-10 0 0,7 0 0,-10 0 0,5 0 0,-2 0 0,0 0 0,0 0 0,2 0 0,2 0 0,1 0 0,1 0 0,1 0 0,-3 0 0,0 0 0,-3 0 0,0 0 0,0 0 0,-1 0 0,-1 0 0,-1 0 0,0 0 0,0 0 0,-1 0 0,1 0 0,5 0 0,-9 0 0,10 0 0,-9-1 0,5 0 0,2-1 0,-1 0 0,4 1 0,0-1 0,1-1 0,-2 1 0,-3 0 0,-1 0 0,0 1 0,0 0 0,-2 0 0,0 0 0,0 1 0,-2-1 0,1-1 0,-1 1 0,0 0 0,-1 0 0,-1 0 0,0 1 0,0-1 0,1 1 0,-4 0 0,2 0 0,-5 0 0,1 0 0,1 0 0,0 0 0,1 0 0,-1 0 0,0 0 0,0 0 0,-1-1 0,-1 0 0,1 0 0,0 1 0,0 0 0,2 0 0,0 0 0,1 0 0,2 0 0,0 0 0,4 0 0,0 0 0,1 0 0,1 0 0,4 0 0,-6 0 0,4 0 0,-8-1 0,3 0 0,-2-1 0,0 0 0,-1 1 0,-1 0 0,-2 1 0,-2 0 0,1 0 0,-2 0 0,0 0 0,0 0 0,-1 0 0,0 0 0,2 0 0,2 0 0,2 0 0,5 0 0,1 0 0,5 0 0,0 0 0,2 0 0,4 0 0,-5 0 0,8-1 0,-10 0 0,5-1 0,-3-2 0,3 2 0,3-2 0,2 0 0,3 1 0,-3-1 0,-1 0 0,-2 1 0,-4 0 0,0-1 0,1 1 0,-3 0 0,-1 1 0,-3 0 0,-3 0 0,-2 1 0,-2 0 0,-2 0 0,0 1 0,-1 0 0,1 0 0,-3 0 0,2 0 0,-2 0 0,3 0 0,1 0 0,0 0 0,0-1 0,1 0 0,1 0 0,0 0 0,-1 1 0,1 0 0,2-1 0,2-1 0,1 0 0,2 0 0,0 0 0,0 1 0,-1 0 0,-1 0 0,-2 0 0,0 1 0,-1 0 0,-1 0 0,2 0 0,-5 0 0,4 0 0,-3 0 0,3 0 0,0 0 0,0 0 0,0 0 0,0 0 0,-1 0 0,-2 0 0,-2 0 0,-1-1 0,-2 0 0,0 0 0,-1 0 0,0 1 0,1-2 0,1 0 0,1-1 0,2 0 0,0 0 0,1 0 0,0 1 0,3-1 0,4 1 0,-4 1 0,7 0 0,-6 0 0,5 0 0,-1 0 0,2 0 0,-2 1 0,-2 0 0,-4 0 0,-3 0 0,-2-1 0,-1 0 0,-2 0 0,0 1 0,1-1 0,1 1 0,1 0 0,1 0 0,0 0 0,1 0 0,1 0 0,0 0 0,-1 0 0,-1 0 0,1-2 0,-4 2 0,2-2 0,-4 2 0,2 0 0,1 0 0,0 0 0,-1 0 0,1 0 0,-2 0 0,-1 0 0,0 0 0,-1 0 0,0 0 0,0 0 0,1 0 0,-1 0 0,0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3:09.06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16383,'16'0'0,"-3"0"0,-9 0 0,-1 0 0,4 0 0,-2 0 0,2 0 0,-2 0 0,0 0 0,2 0 0,-3 0 0,2 0 0,0 0 0,0 0 0,0 0 0,0 0 0,-2 0 0,2 0 0,-1 0 0,0 0 0,1 0 0,0 0 0,0 0 0,1 0 0,-1 0 0,0 0 0,0 0 0,0 0 0,0 0 0,-1 0 0,2 1 0,-3-1 0,3 1 0,-3 0 0,3-1 0,-2 0 0,1 0 0,1 0 0,-3 0 0,4 0 0,-4 0 0,1 0 0,3 0 0,-2 0 0,2 0 0,-2 0 0,-1 0 0,0 0 0,0 1 0,0 0 0,0 0 0,1-1 0,1 0 0,0 0 0,-1 0 0,0 0 0,0 0 0,0 0 0,1 1 0,0 0 0,-1 0 0,0 0 0,1-1 0,-3 0 0,3 0 0,-3 0 0,2 0 0,0 0 0,1 1 0,0 0 0,1 0 0,2-1 0,-2 0 0,1 1 0,1 0 0,-1 0 0,2 1 0,0-1 0,-1 0 0,1 0 0,-2 0 0,0 1 0,1-1 0,0 0 0,0 0 0,-1 0 0,3 0 0,-5 0 0,4-1 0,-5 1 0,3 0 0,0 0 0,0 0 0,1-1 0,-1 0 0,2 0 0,0 0 0,0 0 0,1 0 0,0 0 0,1 0 0,0 0 0,-1 0 0,0 0 0,0 0 0,-1 0 0,0 0 0,0 0 0,-1 0 0,0 0 0,-1 0 0,0 0 0,0 0 0,-2 0 0,1 0 0,-3 0 0,2 0 0,0 0 0,0 0 0,-1 0 0,0 0 0,-1 0 0,1 0 0,0 0 0,0 0 0,2 0 0,0 0 0,0 0 0,2 0 0,0 0 0,1 0 0,1 0 0,-2 0 0,1 0 0,-1 0 0,0 0 0,4 0 0,-5 0 0,5 0 0,-10 0 0,7 0 0,-4 0 0,1 0 0,2 0 0,-2 0 0,0 0 0,0 1 0,-2 0 0,0-1 0,-1 1 0,0-1 0,1 1 0,0 0 0,-1 0 0,1 0 0,-1 0 0,0 0 0,1-1 0,1 1 0,0 0 0,0 0 0,1 0 0,2-1 0,-2 0 0,1 0 0,-2 0 0,1 1 0,0 0 0,1 0 0,2-1 0,0 0 0,1 0 0,0 0 0,1 0 0,0 0 0,1 0 0,0 0 0,-1 0 0,-1 0 0,0 0 0,0 0 0,-1 0 0,0 0 0,-1 0 0,1 0 0,-2 0 0,0 0 0,2 0 0,-3 0 0,2 0 0,-4 0 0,3 0 0,-1 0 0,0 0 0,0 0 0,1 0 0,-1 0 0,0 0 0,0 0 0,-1 0 0,0 0 0,0 0 0,-1 0 0,0 0 0,0 0 0,0 0 0,0 0 0,0 0 0,0 0 0,-1 0 0,1 0 0,-1 0 0,1 0 0,-2 0 0,5 0 0,-6 0 0,4 0 0,-2 0 0,1 0 0,0 0 0,0 0 0,-1 0 0,0 0 0,0 0 0,1 0 0,-1 0 0,1 0 0,-1 0 0,0 0 0,1 0 0,0 0 0,1 0 0,0 0 0,0 0 0,1 0 0,1 0 0,4 0 0,-5 0 0,5 0 0,-6 0 0,3 0 0,0 0 0,1 0 0,1 0 0,2 0 0,-1 0 0,1 0 0,-1 0 0,0 0 0,1 0 0,-1 0 0,1 0 0,-1 0 0,0 0 0,0 0 0,0 0 0,1 0 0,0 0 0,0 0 0,1 0 0,-1 0 0,5 0 0,-7 0 0,6 0 0,-7 0 0,4 0 0,0 0 0,-2 0 0,3 0 0,-2 0 0,0 0 0,-1 0 0,-2 0 0,-1 0 0,0 0 0,-2 0 0,0 0 0,0 0 0,-1 0 0,0 0 0,1 0 0,0 0 0,0 0 0,0 0 0,-1 0 0,1 0 0,2 0 0,-2 0 0,2 0 0,-1 0 0,2 0 0,1 0 0,1 0 0,2 0 0,3-1 0,2 0 0,1-1 0,1 0 0,-2 0 0,-1 0 0,-2 0 0,-1 0 0,-1 0 0,0 1 0,-3 1 0,0-1 0,-2 0 0,0 0 0,1 1 0,-1-1 0,0 1 0,1 0 0,2 0 0,-3 0 0,3 0 0,-5 0 0,2 0 0,0 0 0,0 0 0,1 0 0,1 0 0,0 0 0,-1 0 0,-1 0 0,0 0 0,-1 0 0,2 0 0,-1 0 0,1 0 0,1 0 0,0 0 0,1 0 0,3 0 0,2 0 0,3 0 0,5-1 0,2 0 0,0-1 0,5 1 0,-9 0 0,6 0 0,-4 0 0,0-1 0,2 1 0,1-1 0,-2 1 0,0 1 0,-1 0 0,-3 0 0,-1 0 0,-1 0 0,0-2 0,0 1 0,0 0 0,-1 1 0,-1 0 0,1 0 0,-2 0 0,0 0 0,-1 0 0,-2-1 0,2 0 0,-5 0 0,3 0 0,-1 1 0,2 0 0,0 0 0,4 0 0,2 0 0,4 0 0,2 0 0,-2 0 0,1 0 0,-2 0 0,0 0 0,-2 0 0,-1 0 0,-2 0 0,-1 0 0,-3 0 0,-1 0 0,0 0 0,0 0 0,1 0 0,-2 0 0,2 0 0,-1 0 0,5 0 0,-5 0 0,3 0 0,-5 0 0,4 0 0,1 0 0,0 0 0,1 0 0,1 0 0,0 0 0,0 0 0,1 0 0,0 0 0,0 0 0,0 0 0,-1 0 0,0 0 0,-1 0 0,1 0 0,0 0 0,1 0 0,4 0 0,2 0 0,3 0 0,4 0 0,-4 0 0,3 0 0,-8 0 0,6-1 0,-4 0 0,4-1 0,-1 1 0,-3 1 0,-2 0 0,-3 0 0,-1 0 0,-1 0 0,-1 0 0,-1 0 0,0 0 0,0 0 0,0 0 0,1 0 0,-1 0 0,2 0 0,-1 0 0,1 0 0,-1 0 0,0 0 0,4 0 0,-7 0 0,4 0 0,-7 0 0,1 0 0,1 0 0,-1 0 0,-1 1 0,2 0 0,0 1 0,0 0 0,-2-1 0,-1 1 0,-1-1 0,0 1 0,-1 0 0,0-1 0,-2 0 0,1 1 0,0-1 0,-1 1 0,2 0 0,0 0 0,0 0 0,-1-1 0,3 1 0,-5-1 0,4 1 0,-4-1 0,1 0 0,1 1 0,0-1 0,1 0 0,1 1 0,0-1 0,1 1 0,-2-1 0,-1 0 0,-1 0 0,0 0 0,0 0 0,0 0 0,0 0 0,-1 0 0,0-1 0,0 1 0,0-1 0,-1 0 0,-1 0 0,1 0 0,-1 0 0,3 0 0,-3 0 0,3 0 0,-4 1 0,2 0 0,-1 0 0,1-1 0,1 0 0,1 1 0,-1 0 0,0 0 0,0-1 0,0 0 0,1 1 0,-1 0 0,0 0 0,0 0 0,0-1 0,-1 1 0,1 0 0,0 0 0,-1-1 0,-1 0 0,1 0 0,-1 0 0,0 0 0,0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3:16.43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16383,'17'0'0,"3"0"0,-4 0 0,3 0 0,0 0 0,4 0 0,-6 0 0,23 0 0,-21 0 0,19 0 0,-21 0 0,6 0 0,-1 0 0,-1 0 0,1 0 0,-3 0 0,-1 0 0,-1 0 0,0 0 0,-2 0 0,1 0 0,-1 0 0,0 0 0,2 0 0,-1 0 0,1 0 0,-1 0 0,1 0 0,-1 0 0,2 0 0,-5 0 0,4 0 0,-6 0 0,4 0 0,-2 0 0,1 0 0,3 0 0,1 0 0,3 0 0,-1 0 0,1 0 0,0 1 0,0 0 0,-1 1 0,0 1 0,0 0 0,0-2 0,1 0 0,0-1 0,3 0 0,3 0 0,3 0 0,2 0 0,2 0 0,2 0 0,-7 0 0,6 0 0,-9 0 0,7 0 0,-2 0 0,0 0 0,2 0 0,0 0 0,0 0 0,0 0 0,-2 0 0,-1 0 0,-2 0 0,-2 0 0,-1 0 0,-1 0 0,-3 0 0,-3 0 0,-1 0 0,-4 0 0,-2 0 0,-2 0 0,-2 0 0,-1 0 0,1 2 0,-3-2 0,3 2 0,-2-1 0,0 0 0,2 0 0,-1-1 0,0 0 0,1 0 0,0 0 0,1 0 0,0 0 0,-1 0 0,1 0 0,0 0 0,0 1 0,-1 0 0,-1 0 0,0-1 0,-1 0 0,1 0 0,-1 0 0,0 0 0,2 0 0,-3 0 0,3 0 0,-1 0 0,-1 0 0,1 0 0,0 0 0,-3 0 0,4 0 0,-3 0 0,1 0 0,1 0 0,-1 0 0,0 0 0,1 0 0,-2 0 0,2 0 0,-20-5 0,12 4 0,-15-4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3:19.4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16383,'21'0'0,"1"0"0,8 0 0,-9 0 0,13 0 0,4 0 0,-11 0 0,17 0 0,-19 0 0,5 0 0,-2 0 0,-3 1 0,-2 2 0,-3 0 0,2 2 0,0-1 0,0 1 0,2-1 0,-4-1 0,-2-2 0,0-1 0,-1 0 0,0 0 0,-1 0 0,2 0 0,-1 0 0,-1 0 0,4 0 0,-7 0 0,6 0 0,-6 0 0,3 0 0,2-1 0,4-1 0,4-1 0,4-1 0,-4 2 0,1-1 0,-2 1 0,-1 1 0,2 0 0,-5 1 0,-2 0 0,-3 0 0,-2 0 0,-1 0 0,-2 0 0,2 0 0,0 0 0,0 0 0,2 0 0,1 1 0,4 0 0,-5 1 0,5 1 0,-5-1 0,4 1 0,0-1 0,2 0 0,2 1 0,0 0 0,-1 1 0,-3-2 0,0 1 0,-1-1 0,0 0 0,-1-1 0,-3-1 0,-1 0 0,-1 0 0,0 0 0,-1 0 0,1 0 0,-1 0 0,0 0 0,-1 0 0,0 0 0,3 2 0,-5-2 0,3 2 0,-5-2 0,2 0 0,0 0 0,1 0 0,-1 0 0,0 0 0,-1 0 0,-1 0 0,0 1 0,-1 0 0,1 0 0,-2-1 0,4 2 0,-4-2 0,2 1 0,0-1 0,-1 0 0,2 0 0,-2 0 0,-1 0 0,2 0 0,-1 1 0,0 0 0,0 1 0,-2 0 0,-13 0 0,-2-1 0,-5-1 0,7-1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3:35.6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84 16383,'17'0'0,"0"0"0,-8 0 0,3 0 0,2 0 0,2 0 0,5 0 0,12 0 0,6 0 0,6 0 0,0 0 0,-7 0 0,-3 0 0,-1 1 0,-3 1 0,0 2 0,-3 0 0,-5 1 0,0 0 0,-8-3 0,4 2 0,-6-3 0,3 1 0,-1 0 0,1-1 0,2 0 0,-1-1 0,1 0 0,0 0 0,0 0 0,1 0 0,0 0 0,1 0 0,0 0 0,0 0 0,0 0 0,1 0 0,1 0 0,5 0 0,-1 0 0,2 0 0,-1 0 0,-1 0 0,1 0 0,6 0 0,-13 0 0,8 0 0,-11 0 0,3 0 0,-1 0 0,-1 0 0,-1 0 0,0 0 0,-1 0 0,-1 0 0,1 0 0,1 0 0,-1 0 0,2 0 0,1 0 0,1 0 0,1 0 0,0 0 0,0 0 0,-1 0 0,-1 0 0,-1 0 0,-1 0 0,-1 0 0,4 0 0,-6 0 0,4 0 0,-6 0 0,5 0 0,-1 0 0,4 0 0,0 0 0,3 0 0,1 0 0,-2 0 0,1 0 0,-1 0 0,0 0 0,-1-1 0,0 0 0,-1-1 0,0 0 0,0 0 0,0 0 0,-1 0 0,1 0 0,0 0 0,0 0 0,3-1 0,10-1 0,-14 2 0,15-4 0,-14 3 0,6-1 0,2 0 0,-3 0 0,3 0 0,-1 1 0,-2 1 0,-1 0 0,-2 0 0,-1 1 0,-1 0 0,0 0 0,0 1 0,0-1 0,1-1 0,-1 1 0,-2-1 0,0 1 0,-1 0 0,0 1 0,-1-1 0,2 0 0,-4 0 0,2 0 0,-3 0 0,3 0 0,1 0 0,3-1 0,4-1 0,6 0 0,1 0 0,-1 0 0,0 0 0,-3 0 0,-1-1 0,1 0 0,-2 1 0,-2 2 0,-3-1 0,-2 1 0,-2 0 0,1 0 0,-1 0 0,1 1 0,-2 0 0,0 0 0,1 0 0,3 0 0,-6 0 0,10 0 0,-15 0 0,9 0 0,-7 0 0,4 0 0,0 0 0,-1 0 0,1 0 0,-2 0 0,-1 0 0,1 0 0,-1 0 0,0 0 0,-1 0 0,0 0 0,-1 0 0,0 0 0,0 0 0,1 0 0,-2 0 0,1 0 0,0 0 0,0 0 0,4 0 0,-4 0 0,5 0 0,-3 0 0,3 0 0,1 0 0,1 0 0,1 0 0,1 0 0,-1 0 0,1 0 0,-2 0 0,0 0 0,0 0 0,-2 0 0,0 0 0,0 0 0,0 0 0,-2 0 0,0 0 0,-1 0 0,1 0 0,-1 0 0,1 0 0,3 0 0,3 0 0,-4 0 0,5 0 0,-5 0 0,3 0 0,1 0 0,0 0 0,-2 0 0,-1 0 0,0 0 0,-2 0 0,-1 0 0,-1 0 0,1 0 0,-1 0 0,0 0 0,1 0 0,-1 0 0,1 0 0,-1 0 0,2 0 0,-1 0 0,2 0 0,1 0 0,0 0 0,5 0 0,-6 0 0,5 1 0,-5 0 0,3 0 0,1 0 0,-2-1 0,-1 0 0,0 0 0,-2 0 0,0 0 0,-3 1 0,0 0 0,-1 0 0,1-1 0,1 1 0,1 0 0,2 0 0,0 0 0,2-1 0,0 0 0,1 0 0,0 0 0,3 0 0,1 0 0,6 0 0,-3 0 0,8 0 0,-6 0 0,4 1 0,-4 0 0,1 1 0,3 1 0,1 0 0,-1 1 0,-4-1 0,-4 1 0,-2 0 0,-3-2 0,-2 0 0,-2 0 0,0 0 0,-1 0 0,-1 0 0,-3-1 0,1 1 0,0-2 0,-1 1 0,0 0 0,0 0 0,0 0 0,4-1 0,-6 0 0,5 1 0,-4 0 0,1 0 0,1-1 0,-1 0 0,0 0 0,1 0 0,-1 0 0,1 0 0,-1 0 0,0 0 0,0 0 0,0 0 0,0 0 0,-1 0 0,-1 0 0,-1 0 0,1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3:42.36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79 16383,'16'0'0,"-2"0"0,-5 0 0,0 0 0,1 0 0,-1 0 0,3 0 0,2 0 0,0 0 0,0 0 0,-2 0 0,-1 0 0,2 0 0,-3 0 0,4 0 0,-4 0 0,2 0 0,0 0 0,1 0 0,1 0 0,1 0 0,-1 0 0,1 0 0,-2 0 0,-1 0 0,-1 0 0,1 0 0,-1 0 0,0 0 0,1 0 0,-1 0 0,1 0 0,-1 0 0,2-1 0,-1 0 0,2 0 0,0 1 0,0 0 0,2 0 0,-5 0 0,3-1 0,-5 0 0,3 0 0,1 0 0,2 1 0,2 0 0,3 0 0,1-1 0,1 0 0,2 0 0,0-2 0,1 0 0,0 0 0,0 0 0,-1 0 0,-1 0 0,-1 0 0,-1 0 0,-2 1 0,1 0 0,1 0 0,-1 0 0,5 0 0,-8 1 0,8-1 0,-9 1 0,6-1 0,0 0 0,-1 1 0,1 0 0,0-1 0,-1 1 0,1-1 0,-2-1 0,-1 1 0,-1-1 0,-1 0 0,0 1 0,-1 0 0,-1 1 0,0 0 0,-2 0 0,-1 0 0,1 0 0,-1 1 0,1 0 0,-1 0 0,1 0 0,2 0 0,-4 0 0,4 0 0,-7 0 0,5 0 0,-4 0 0,3 0 0,-5 0 0,0 0 0,0 0 0,-1 0 0,0 0 0,1 0 0,1 0 0,0 0 0,2 0 0,-1 0 0,0 0 0,0 0 0,0 0 0,1 0 0,0 0 0,0 0 0,0 0 0,3 0 0,-4 0 0,5 0 0,-3 0 0,2 0 0,1 0 0,0 0 0,0 0 0,1 0 0,0 0 0,-1 0 0,-1 0 0,-2 0 0,1 0 0,-1 0 0,0 0 0,1 0 0,-1 0 0,1 0 0,-1 0 0,2 0 0,-2 0 0,1 0 0,-1 0 0,0 0 0,0 0 0,3 0 0,-5 0 0,4 0 0,-7 0 0,2 1 0,-2 0 0,1 0 0,-1-1 0,0 0 0,0 0 0,-1 0 0,0 1 0,0 0 0,1-1 0,-1 1 0,1 0 0,0-1 0,1 1 0,-1 0 0,0 0 0,-1 1 0,0 0 0,0 0 0,2 0 0,0 0 0,-1 0 0,1 0 0,-4-1 0,2 1 0,1 0 0,-1-1 0,0 1 0,-1-1 0,1 0 0,1 0 0,0-1 0,-1 0 0,1 0 0,-1 1 0,0 0 0,1 0 0,0 0 0,0 0 0,0 0 0,0-1 0,-1 0 0,0 0 0,0 0 0,4 0 0,-4 0 0,4 0 0,-5 0 0,2 0 0,0 0 0,0 0 0,2 0 0,0 0 0,1 0 0,0 0 0,-1 0 0,1 0 0,1 0 0,1 0 0,-1 0 0,-1 0 0,-3 0 0,0 0 0,-1 0 0,1 2 0,-2-1 0,3 3 0,-4-3 0,3 3 0,-3-2 0,2 1 0,0 0 0,-1 0 0,0 1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3:50.08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 16383,'14'0'0,"-2"0"0,-8 0 0,0 0 0,2 0 0,1 0 0,2 0 0,-1 0 0,1 0 0,1 0 0,-2 1 0,3 0 0,-4 1 0,3-1 0,0 1 0,0 0 0,2 0 0,0 0 0,0 0 0,2 0 0,0-1 0,1 0 0,0 0 0,0 0 0,-1 0 0,0 0 0,-1 0 0,0 1 0,-1-1 0,0 0 0,-1 1 0,-1 0 0,0-1 0,0 0 0,2 2 0,-5-2 0,3 1 0,-5-2 0,3 1 0,0 0 0,0 0 0,2-1 0,0 1 0,1 0 0,2 0 0,2 0 0,1 0 0,0 1 0,-1-1 0,0 1 0,0 0 0,1 0 0,1-1 0,0-1 0,0 0 0,-1 1 0,1 0 0,-1 0 0,0 0 0,2-1 0,-5 0 0,4 0 0,-5 0 0,2 0 0,1 0 0,0 0 0,2 0 0,2 0 0,1 0 0,0 0 0,1 0 0,-1 0 0,0 0 0,0 0 0,-1 0 0,0 0 0,-2 0 0,-1 0 0,-1 0 0,-2 0 0,0 0 0,0 0 0,0 0 0,0 0 0,3 0 0,-5 0 0,4 0 0,-4 0 0,3 0 0,1 0 0,-1 0 0,2 0 0,2 0 0,-1 0 0,0 0 0,-1 0 0,-1 0 0,0 0 0,1 0 0,-2 0 0,-1 0 0,-1 0 0,0 0 0,-1 0 0,-2 0 0,0 0 0,-1 0 0,0 0 0,1 0 0,0 0 0,2 0 0,-2 0 0,3 0 0,-2-1 0,4 0 0,0 0 0,2 0 0,3 1 0,0-1 0,0 0 0,-1 0 0,0 0 0,0 1 0,0-1 0,0 0 0,-1-1 0,1 0 0,1 0 0,1 0 0,-1 0 0,2 0 0,-1 0 0,1 0 0,0 1 0,-1 0 0,4-2 0,-8 3 0,5-2 0,-9 2 0,2 0 0,1-1 0,-1 0 0,2-1 0,-1 0 0,-1 1 0,0-1 0,-1 0 0,0 0 0,-1 0 0,1 0 0,1 1 0,-1-1 0,0 1 0,1-1 0,0 0 0,1 1 0,0 0 0,0 1 0,-2-1 0,0 0 0,2 0 0,-5 0 0,3 1 0,-5 0 0,1 0 0,0 0 0,-1 0 0,0 0 0,0 0 0,-1 0 0,-1 0 0,0 0 0,-2 0 0,3 0 0,-2 0 0,0 0 0,0 0 0,0 0 0,1-1 0,-1 0 0,1 0 0,0 1 0,-1 0 0,2 0 0,-3 0 0,2 0 0,0 0 0,-1 0 0,1 0 0,-1 0 0,0 0 0,0 0 0,0 0 0,2 0 0,-2 0 0,2 0 0,-2 0 0,0 0 0,0 0 0,1 0 0,-1 0 0,2 0 0,-1 0 0,-1 0 0,1 0 0,-1 0 0,1 0 0,-1 0 0,0 0 0,1 0 0,-1 0 0,1 0 0,-1 0 0,1 0 0,-2 0 0,1 0 0,1 0 0,-1 0 0,1 0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53:59.20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24 16383,'15'0'0,"-2"0"0,-9 0 0,-1 0 0,5 0 0,-3 0 0,6 0 0,-1 0 0,0-1 0,2 0 0,-2 0 0,-1 0 0,-1 1 0,1 0 0,1 0 0,-1 0 0,2 0 0,-1 0 0,2 0 0,1 0 0,0 0 0,2 0 0,0 0 0,0 0 0,-1 0 0,3 0 0,-5 0 0,5 0 0,-6 0 0,4 0 0,-1 0 0,2 0 0,2 0 0,1 0 0,2 0 0,2 0 0,1 0 0,0 0 0,0-1 0,-1 0 0,-1 0 0,-3 0 0,-2 1 0,-3 0 0,-3 0 0,-2 0 0,0 0 0,-2 0 0,0 0 0,0-1 0,1 0 0,-1 0 0,2 1 0,-2 0 0,2 0 0,-1 0 0,0 0 0,1-1 0,-1 1 0,1-1 0,-1 0 0,1 0 0,1 1 0,2-1 0,0 0 0,5-1 0,1 0 0,3 1 0,0 0 0,-2 0 0,-1 1 0,-2 0 0,-2 0 0,-2 0 0,1 0 0,-5 0 0,0 0 0,-4 0 0,1 0 0,2 0 0,0 0 0,2 0 0,-2 0 0,3 0 0,-2 0 0,1 0 0,0 0 0,-1 0 0,0 0 0,-2 0 0,0 0 0,-2 0 0,3 0 0,-3 0 0,3 0 0,-1 1 0,0 0 0,2 1 0,-1-1 0,-2 0 0,1 0 0,-1-1 0,-1 1 0,3 0 0,-2 0 0,2-1 0,-1 0 0,-1 0 0,1 0 0,0 1 0,1 0 0,-2 0 0,0-1 0,1 0 0,-2 0 0,3 0 0,-2 0 0,0 0 0,1 0 0,-2 0 0,2 0 0,-1 0 0,0 0 0,1 0 0,-1-1 0,0-1 0,-1-1 0,1 1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9463" y="768350"/>
            <a:ext cx="554037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 </a:t>
            </a: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501224" y="170577"/>
            <a:ext cx="6375183" cy="33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9048" tIns="49524" rIns="99048" bIns="49524">
            <a:spAutoFit/>
          </a:bodyPr>
          <a:lstStyle/>
          <a:p>
            <a:r>
              <a:rPr lang="de-DE" altLang="de-DE" sz="1300">
                <a:solidFill>
                  <a:schemeClr val="bg2"/>
                </a:solidFill>
              </a:rPr>
              <a:t>VORLESUNGSMANUSKRIPT</a:t>
            </a:r>
            <a:r>
              <a:rPr lang="de-DE" altLang="de-DE" sz="1500">
                <a:solidFill>
                  <a:schemeClr val="bg2"/>
                </a:solidFill>
              </a:rPr>
              <a:t>   -    DATEIORGANISATION/DATENBANKEN</a:t>
            </a:r>
          </a:p>
        </p:txBody>
      </p:sp>
      <p:sp>
        <p:nvSpPr>
          <p:cNvPr id="6153" name="Line 9"/>
          <p:cNvSpPr>
            <a:spLocks noChangeShapeType="1"/>
          </p:cNvSpPr>
          <p:nvPr/>
        </p:nvSpPr>
        <p:spPr bwMode="auto">
          <a:xfrm>
            <a:off x="0" y="597019"/>
            <a:ext cx="7099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9048" tIns="49524" rIns="99048" bIns="49524" anchor="ctr"/>
          <a:lstStyle/>
          <a:p>
            <a:endParaRPr lang="de-DE"/>
          </a:p>
        </p:txBody>
      </p:sp>
      <p:sp>
        <p:nvSpPr>
          <p:cNvPr id="6155" name="Line 11"/>
          <p:cNvSpPr>
            <a:spLocks noChangeShapeType="1"/>
          </p:cNvSpPr>
          <p:nvPr/>
        </p:nvSpPr>
        <p:spPr bwMode="auto">
          <a:xfrm>
            <a:off x="0" y="9722882"/>
            <a:ext cx="7099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9048" tIns="49524" rIns="99048" bIns="49524" anchor="ctr"/>
          <a:lstStyle/>
          <a:p>
            <a:endParaRPr lang="de-DE"/>
          </a:p>
        </p:txBody>
      </p:sp>
      <p:sp>
        <p:nvSpPr>
          <p:cNvPr id="6159" name="Text Box 15"/>
          <p:cNvSpPr txBox="1">
            <a:spLocks noChangeArrowheads="1"/>
          </p:cNvSpPr>
          <p:nvPr/>
        </p:nvSpPr>
        <p:spPr bwMode="auto">
          <a:xfrm>
            <a:off x="946573" y="9777966"/>
            <a:ext cx="6181283" cy="300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9048" tIns="49524" rIns="99048" bIns="49524">
            <a:spAutoFit/>
          </a:bodyPr>
          <a:lstStyle/>
          <a:p>
            <a:r>
              <a:rPr lang="de-DE" altLang="de-DE" sz="1300">
                <a:solidFill>
                  <a:schemeClr val="tx1"/>
                </a:solidFill>
              </a:rPr>
              <a:t>Seite </a:t>
            </a:r>
            <a:fld id="{A8F12A71-9E08-4735-8174-41E1DE76215E}" type="slidenum">
              <a:rPr lang="de-DE" altLang="de-DE" sz="1300">
                <a:solidFill>
                  <a:schemeClr val="tx1"/>
                </a:solidFill>
              </a:rPr>
              <a:pPr/>
              <a:t>‹Nr.›</a:t>
            </a:fld>
            <a:r>
              <a:rPr lang="de-DE" altLang="de-DE" sz="1300">
                <a:solidFill>
                  <a:schemeClr val="tx1"/>
                </a:solidFill>
              </a:rPr>
              <a:t>     		         		 Dr. Dirk Reichardt</a:t>
            </a:r>
          </a:p>
        </p:txBody>
      </p:sp>
    </p:spTree>
    <p:extLst>
      <p:ext uri="{BB962C8B-B14F-4D97-AF65-F5344CB8AC3E}">
        <p14:creationId xmlns:p14="http://schemas.microsoft.com/office/powerpoint/2010/main" val="1701112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505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Alles Wunschkriterien</a:t>
            </a:r>
          </a:p>
        </p:txBody>
      </p:sp>
    </p:spTree>
    <p:extLst>
      <p:ext uri="{BB962C8B-B14F-4D97-AF65-F5344CB8AC3E}">
        <p14:creationId xmlns:p14="http://schemas.microsoft.com/office/powerpoint/2010/main" val="45122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3" descr="Streifen_Titelmaster">
            <a:extLst>
              <a:ext uri="{FF2B5EF4-FFF2-40B4-BE49-F238E27FC236}">
                <a16:creationId xmlns:a16="http://schemas.microsoft.com/office/drawing/2014/main" id="{1EC94A30-95BC-BB17-B3B7-5330F42160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2"/>
            <a:ext cx="9906000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4">
            <a:extLst>
              <a:ext uri="{FF2B5EF4-FFF2-40B4-BE49-F238E27FC236}">
                <a16:creationId xmlns:a16="http://schemas.microsoft.com/office/drawing/2014/main" id="{803E99B5-4678-0F82-C469-3B6DC5771A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434013"/>
            <a:ext cx="9906000" cy="3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54736" tIns="27367" rIns="54736" bIns="27367">
            <a:spAutoFit/>
          </a:bodyPr>
          <a:lstStyle>
            <a:lvl1pPr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673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6731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</a:pPr>
            <a:r>
              <a:rPr lang="de-DE" altLang="de-DE" sz="1625" b="1">
                <a:solidFill>
                  <a:schemeClr val="bg1"/>
                </a:solidFill>
              </a:rPr>
              <a:t>www.dhbw-stuttgart.de </a:t>
            </a:r>
          </a:p>
        </p:txBody>
      </p:sp>
      <p:pic>
        <p:nvPicPr>
          <p:cNvPr id="4" name="Picture 32" descr="DHBW_d_Stuttgart_Folienmaster_RGB_090615">
            <a:extLst>
              <a:ext uri="{FF2B5EF4-FFF2-40B4-BE49-F238E27FC236}">
                <a16:creationId xmlns:a16="http://schemas.microsoft.com/office/drawing/2014/main" id="{5197CEF9-4C21-478F-6D7F-74C3A41B66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349250"/>
            <a:ext cx="357131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32" name="Rectangle 40"/>
          <p:cNvSpPr>
            <a:spLocks noGrp="1" noChangeArrowheads="1"/>
          </p:cNvSpPr>
          <p:nvPr>
            <p:ph type="subTitle" idx="1"/>
          </p:nvPr>
        </p:nvSpPr>
        <p:spPr>
          <a:xfrm>
            <a:off x="2141538" y="3716338"/>
            <a:ext cx="7243762" cy="1008062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0" indent="0" defTabSz="742950">
              <a:defRPr sz="1219"/>
            </a:lvl1pPr>
          </a:lstStyle>
          <a:p>
            <a:pPr lvl="0"/>
            <a:r>
              <a:rPr lang="de-DE" noProof="0"/>
              <a:t>Veranstaltung | Datum |</a:t>
            </a:r>
          </a:p>
          <a:p>
            <a:pPr lvl="0"/>
            <a:r>
              <a:rPr lang="de-DE" noProof="0"/>
              <a:t>REDNER | Funktion |</a:t>
            </a:r>
          </a:p>
        </p:txBody>
      </p:sp>
      <p:sp>
        <p:nvSpPr>
          <p:cNvPr id="8231" name="Rectangle 39"/>
          <p:cNvSpPr>
            <a:spLocks noGrp="1" noChangeArrowheads="1"/>
          </p:cNvSpPr>
          <p:nvPr>
            <p:ph type="ctrTitle"/>
          </p:nvPr>
        </p:nvSpPr>
        <p:spPr>
          <a:xfrm>
            <a:off x="973138" y="2133602"/>
            <a:ext cx="8420100" cy="1470025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3250">
                <a:solidFill>
                  <a:srgbClr val="5C697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29226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0F825B4-0025-D2A3-630E-9F0C7DB5A8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67DDAF-AB00-4294-8007-0ECA1E8A4D70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E9143EB0-7FED-5DDD-A4FB-076CE769B6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5859E3F3-61E0-4234-AF8A-2A521222899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9924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138" cy="1162050"/>
          </a:xfrm>
        </p:spPr>
        <p:txBody>
          <a:bodyPr/>
          <a:lstStyle>
            <a:lvl1pPr algn="l">
              <a:defRPr sz="1625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73501" y="273052"/>
            <a:ext cx="5537200" cy="5853113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95301" y="1435102"/>
            <a:ext cx="3259138" cy="4691063"/>
          </a:xfrm>
        </p:spPr>
        <p:txBody>
          <a:bodyPr/>
          <a:lstStyle>
            <a:lvl1pPr marL="0" indent="0">
              <a:buNone/>
              <a:defRPr sz="1138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4D8A73-2214-BD97-57E1-71A7147260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7F5E39-25BF-4339-ADD5-F4437561E2DD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4F2CAD4-20B8-C077-7ADD-862D4B31F61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83BF5DC3-62CF-454E-84AE-94A372A33B9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87005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1625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138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0B925-AF4A-DDF6-D995-F417DC1BF9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1BD11E-EB41-475D-A2F4-1153A91D530D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2F189BA-AFBF-F85F-1C6A-FE806771518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0BD299A6-E226-49B8-8314-D03EB004D1A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5989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AFD508B-C6F0-6D8C-DC3F-185B15AD85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F0A17-DD2C-4F22-A43B-840762752008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ECF7F0D-208E-8EF0-021C-62769932754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C5929171-F10D-475A-BC3F-8A963D970A8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00006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162800" y="1447800"/>
            <a:ext cx="2133600" cy="46482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62000" y="1447800"/>
            <a:ext cx="6248400" cy="464820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B533AD7-623D-0204-B610-7B8BAA837E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9E2442-C7B3-46E7-BEEA-B28CD0C9531C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2EC58FC-4F45-5032-8C34-C45CD0CF762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6DA925A7-0C38-4B06-8538-53128553437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3803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C98357-6043-FCE2-4324-731C81434C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FA66E-00EA-4204-8E89-25FED2A62DA2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A668E77-38A9-845E-4C36-E01FA1E1D1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6019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C98357-6043-FCE2-4324-731C81434C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F5828-F6C3-4D7F-9A69-7D7B0956894E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A668E77-38A9-845E-4C36-E01FA1E1D1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8E6E012-86AD-80D7-33F0-3A0D23D47EB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62002" y="2743201"/>
            <a:ext cx="2777363" cy="33942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E6C0DFE-E3A0-0917-B818-134203E33D4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16264" y="2738846"/>
            <a:ext cx="2780135" cy="33942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317F265-2B2B-CD39-C3E1-B453B06DC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0615" y="2116127"/>
            <a:ext cx="2778750" cy="4381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E8D36C31-FA42-25B2-E14A-19F4B7342D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39131" y="2116127"/>
            <a:ext cx="2778750" cy="4381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3EF4B46B-5DA6-E578-3C9D-27EF4ADA5EA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639133" y="2738846"/>
            <a:ext cx="2777363" cy="33942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32D01B84-BBF9-EAEC-6AF7-F50CFDBB03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17648" y="2117547"/>
            <a:ext cx="2778750" cy="4381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EC364B1-71E0-84D1-3A22-1FD4A9F4183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587056" y="2116128"/>
            <a:ext cx="0" cy="412751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DC3C325-BD98-DB8A-39F7-FAF59B8F653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472178" y="2116128"/>
            <a:ext cx="0" cy="412751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58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C98357-6043-FCE2-4324-731C81434C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706FE-5D06-4B9B-9DD2-7B70DD32ABC5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A668E77-38A9-845E-4C36-E01FA1E1D1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6FD0F1E-C72C-CE01-F3DA-5006193F0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2" y="2192339"/>
            <a:ext cx="3317928" cy="183102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8E6E012-86AD-80D7-33F0-3A0D23D47EB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62002" y="4175762"/>
            <a:ext cx="3317928" cy="196165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4F82074-E117-7C10-F4CE-6C6A9D14D1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56222" y="2192339"/>
            <a:ext cx="5040177" cy="183102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E6C0DFE-E3A0-0917-B818-134203E33D4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56222" y="4171408"/>
            <a:ext cx="5040177" cy="196165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11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C98357-6043-FCE2-4324-731C81434C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2E914-9E47-41B3-AC55-7B70AE3E6DEF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A668E77-38A9-845E-4C36-E01FA1E1D1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BD7ADC3F-7221-E7D4-7859-4E82947E2D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152" y="2286000"/>
            <a:ext cx="2705940" cy="152969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DDE4BF3-9F60-3888-2237-1A922E3BA9B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81144" y="2286187"/>
            <a:ext cx="2705940" cy="15301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EE751B05-E336-EC67-A714-897202852D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600137" y="2286187"/>
            <a:ext cx="2705940" cy="15301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E688D6C4-737D-B830-4324-15337882B1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1829" y="3815693"/>
            <a:ext cx="2706092" cy="4571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38"/>
            </a:lvl1pPr>
            <a:lvl2pPr marL="371475" indent="0">
              <a:lnSpc>
                <a:spcPct val="100000"/>
              </a:lnSpc>
              <a:buNone/>
              <a:defRPr sz="1138"/>
            </a:lvl2pPr>
            <a:lvl3pPr marL="742950" indent="0">
              <a:lnSpc>
                <a:spcPct val="100000"/>
              </a:lnSpc>
              <a:buNone/>
              <a:defRPr sz="1138"/>
            </a:lvl3pPr>
            <a:lvl4pPr marL="1114425" indent="0">
              <a:lnSpc>
                <a:spcPct val="100000"/>
              </a:lnSpc>
              <a:buNone/>
              <a:defRPr sz="1138"/>
            </a:lvl4pPr>
            <a:lvl5pPr marL="1485900" indent="0">
              <a:lnSpc>
                <a:spcPct val="100000"/>
              </a:lnSpc>
              <a:buNone/>
              <a:defRPr sz="1138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  <a:p>
            <a:pPr lvl="0"/>
            <a:r>
              <a:rPr lang="de-DE"/>
              <a:t>Zeile3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4A7978CD-8F81-DD6B-8006-DE2C78BF79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62152" y="4304999"/>
            <a:ext cx="2705940" cy="145931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40CB249B-BE9F-B643-39E3-D60F6F58B2E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681144" y="4304998"/>
            <a:ext cx="2705940" cy="145931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6E7FA17F-A8F8-4B64-0131-94DC4AB19049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600137" y="4304998"/>
            <a:ext cx="2705940" cy="145931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4E18C107-2139-ECE7-5676-A15FDB61058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90822" y="3831986"/>
            <a:ext cx="2706092" cy="4571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38"/>
            </a:lvl1pPr>
            <a:lvl2pPr marL="371475" indent="0">
              <a:lnSpc>
                <a:spcPct val="100000"/>
              </a:lnSpc>
              <a:buNone/>
              <a:defRPr sz="1138"/>
            </a:lvl2pPr>
            <a:lvl3pPr marL="742950" indent="0">
              <a:lnSpc>
                <a:spcPct val="100000"/>
              </a:lnSpc>
              <a:buNone/>
              <a:defRPr sz="1138"/>
            </a:lvl3pPr>
            <a:lvl4pPr marL="1114425" indent="0">
              <a:lnSpc>
                <a:spcPct val="100000"/>
              </a:lnSpc>
              <a:buNone/>
              <a:defRPr sz="1138"/>
            </a:lvl4pPr>
            <a:lvl5pPr marL="1485900" indent="0">
              <a:lnSpc>
                <a:spcPct val="100000"/>
              </a:lnSpc>
              <a:buNone/>
              <a:defRPr sz="1138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E5BA7309-731E-1056-63EC-8BA585350B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9814" y="3831986"/>
            <a:ext cx="2706092" cy="4571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38"/>
            </a:lvl1pPr>
            <a:lvl2pPr marL="371475" indent="0">
              <a:lnSpc>
                <a:spcPct val="100000"/>
              </a:lnSpc>
              <a:buNone/>
              <a:defRPr sz="1138"/>
            </a:lvl2pPr>
            <a:lvl3pPr marL="742950" indent="0">
              <a:lnSpc>
                <a:spcPct val="100000"/>
              </a:lnSpc>
              <a:buNone/>
              <a:defRPr sz="1138"/>
            </a:lvl3pPr>
            <a:lvl4pPr marL="1114425" indent="0">
              <a:lnSpc>
                <a:spcPct val="100000"/>
              </a:lnSpc>
              <a:buNone/>
              <a:defRPr sz="1138"/>
            </a:lvl4pPr>
            <a:lvl5pPr marL="1485900" indent="0">
              <a:lnSpc>
                <a:spcPct val="100000"/>
              </a:lnSpc>
              <a:buNone/>
              <a:defRPr sz="1138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2DB114C2-5419-6FFE-8629-4965791C93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2000" y="5771448"/>
            <a:ext cx="2706092" cy="457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38"/>
            </a:lvl1pPr>
            <a:lvl2pPr marL="371475" indent="0">
              <a:lnSpc>
                <a:spcPct val="100000"/>
              </a:lnSpc>
              <a:buNone/>
              <a:defRPr sz="1138"/>
            </a:lvl2pPr>
            <a:lvl3pPr marL="742950" indent="0">
              <a:lnSpc>
                <a:spcPct val="100000"/>
              </a:lnSpc>
              <a:buNone/>
              <a:defRPr sz="1138"/>
            </a:lvl3pPr>
            <a:lvl4pPr marL="1114425" indent="0">
              <a:lnSpc>
                <a:spcPct val="100000"/>
              </a:lnSpc>
              <a:buNone/>
              <a:defRPr sz="1138"/>
            </a:lvl4pPr>
            <a:lvl5pPr marL="1485900" indent="0">
              <a:lnSpc>
                <a:spcPct val="100000"/>
              </a:lnSpc>
              <a:buNone/>
              <a:defRPr sz="1138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00F12DDC-1591-F914-E568-32A28F1F55A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81068" y="5764307"/>
            <a:ext cx="2706092" cy="457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38"/>
            </a:lvl1pPr>
            <a:lvl2pPr marL="371475" indent="0">
              <a:lnSpc>
                <a:spcPct val="100000"/>
              </a:lnSpc>
              <a:buNone/>
              <a:defRPr sz="1138"/>
            </a:lvl2pPr>
            <a:lvl3pPr marL="742950" indent="0">
              <a:lnSpc>
                <a:spcPct val="100000"/>
              </a:lnSpc>
              <a:buNone/>
              <a:defRPr sz="1138"/>
            </a:lvl3pPr>
            <a:lvl4pPr marL="1114425" indent="0">
              <a:lnSpc>
                <a:spcPct val="100000"/>
              </a:lnSpc>
              <a:buNone/>
              <a:defRPr sz="1138"/>
            </a:lvl4pPr>
            <a:lvl5pPr marL="1485900" indent="0">
              <a:lnSpc>
                <a:spcPct val="100000"/>
              </a:lnSpc>
              <a:buNone/>
              <a:defRPr sz="1138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A0C44A0E-6B11-4F8F-E2D4-1DA2C5A597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0062" y="5771448"/>
            <a:ext cx="2706092" cy="457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38"/>
            </a:lvl1pPr>
            <a:lvl2pPr marL="371475" indent="0">
              <a:lnSpc>
                <a:spcPct val="100000"/>
              </a:lnSpc>
              <a:buNone/>
              <a:defRPr sz="1138"/>
            </a:lvl2pPr>
            <a:lvl3pPr marL="742950" indent="0">
              <a:lnSpc>
                <a:spcPct val="100000"/>
              </a:lnSpc>
              <a:buNone/>
              <a:defRPr sz="1138"/>
            </a:lvl3pPr>
            <a:lvl4pPr marL="1114425" indent="0">
              <a:lnSpc>
                <a:spcPct val="100000"/>
              </a:lnSpc>
              <a:buNone/>
              <a:defRPr sz="1138"/>
            </a:lvl4pPr>
            <a:lvl5pPr marL="1485900" indent="0">
              <a:lnSpc>
                <a:spcPct val="100000"/>
              </a:lnSpc>
              <a:buNone/>
              <a:defRPr sz="1138"/>
            </a:lvl5pPr>
          </a:lstStyle>
          <a:p>
            <a:pPr lvl="0"/>
            <a:r>
              <a:rPr lang="de-DE"/>
              <a:t>Zeile1</a:t>
            </a:r>
          </a:p>
          <a:p>
            <a:pPr lvl="0"/>
            <a:r>
              <a:rPr lang="de-DE"/>
              <a:t>Zeile2</a:t>
            </a:r>
          </a:p>
        </p:txBody>
      </p:sp>
    </p:spTree>
    <p:extLst>
      <p:ext uri="{BB962C8B-B14F-4D97-AF65-F5344CB8AC3E}">
        <p14:creationId xmlns:p14="http://schemas.microsoft.com/office/powerpoint/2010/main" val="235531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638" y="4406902"/>
            <a:ext cx="8420100" cy="1362075"/>
          </a:xfrm>
        </p:spPr>
        <p:txBody>
          <a:bodyPr anchor="t"/>
          <a:lstStyle>
            <a:lvl1pPr algn="l">
              <a:defRPr sz="325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1625"/>
            </a:lvl1pPr>
            <a:lvl2pPr marL="371475" indent="0">
              <a:buNone/>
              <a:defRPr sz="1463"/>
            </a:lvl2pPr>
            <a:lvl3pPr marL="742950" indent="0">
              <a:buNone/>
              <a:defRPr sz="1300"/>
            </a:lvl3pPr>
            <a:lvl4pPr marL="1114425" indent="0">
              <a:buNone/>
              <a:defRPr sz="1138"/>
            </a:lvl4pPr>
            <a:lvl5pPr marL="1485900" indent="0">
              <a:buNone/>
              <a:defRPr sz="1138"/>
            </a:lvl5pPr>
            <a:lvl6pPr marL="1857375" indent="0">
              <a:buNone/>
              <a:defRPr sz="1138"/>
            </a:lvl6pPr>
            <a:lvl7pPr marL="2228850" indent="0">
              <a:buNone/>
              <a:defRPr sz="1138"/>
            </a:lvl7pPr>
            <a:lvl8pPr marL="2600325" indent="0">
              <a:buNone/>
              <a:defRPr sz="1138"/>
            </a:lvl8pPr>
            <a:lvl9pPr marL="2971800" indent="0">
              <a:buNone/>
              <a:defRPr sz="1138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E0F1451-6134-ECCF-67DE-B5C120E107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7CAF80-18D9-4DB9-8F36-CC126E1BFE1E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D3058BB-C188-F323-3EDF-552176B7692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F4D7B133-D17F-4EA6-B6E4-E1A0A21FCDC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47780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62000" y="2438400"/>
            <a:ext cx="4191000" cy="3657600"/>
          </a:xfr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1463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05400" y="2438400"/>
            <a:ext cx="4191000" cy="3657600"/>
          </a:xfr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1463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816B1C-9D86-7620-F023-201B6BC4A7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ED001-F296-4B75-8D82-C28D50A71D4F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174A311-F497-956A-480A-DF939D7051C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F36FC872-FB4E-4319-A716-5DB5B52CB04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7745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032376" y="1535113"/>
            <a:ext cx="4378325" cy="63976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032376" y="2174875"/>
            <a:ext cx="4378325" cy="3951288"/>
          </a:xfr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020637-0F8B-1D0D-C3A6-7E64B4FF0B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C8BFC-6068-467A-B9DB-1CAEF2D6E58F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A92EBD7-A5A8-1119-BA2D-9C31F1F766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D84678E4-144C-46AE-96C2-C935FA5CBCA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88118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A037F7C-24C4-8425-B204-3748C67121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75726D-41A8-42E4-970C-6DD2302B756D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C88F8A2-D380-4E09-79CB-44A719A02A9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7387C6C8-3CA0-4990-B911-4D8FABC37D1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5313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89250B9-0739-8882-8609-6A905C8DB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1999" y="1080294"/>
            <a:ext cx="8534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6F7FE1E-D85B-5C03-2855-47E1378ACAB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00926" y="412750"/>
            <a:ext cx="19716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defTabSz="741661" eaLnBrk="0" hangingPunct="0">
              <a:spcBef>
                <a:spcPct val="0"/>
              </a:spcBef>
              <a:defRPr sz="975">
                <a:solidFill>
                  <a:srgbClr val="5C6971"/>
                </a:solidFill>
                <a:latin typeface="Arial" charset="0"/>
              </a:defRPr>
            </a:lvl1pPr>
          </a:lstStyle>
          <a:p>
            <a:pPr>
              <a:defRPr/>
            </a:pPr>
            <a:fld id="{4D6FEF3F-685D-4AE5-A27C-000B6935175A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FFA1E7-B036-E281-0A5E-8153C4BF8BB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1" y="6297613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defTabSz="741661" eaLnBrk="0" hangingPunct="0">
              <a:spcBef>
                <a:spcPct val="0"/>
              </a:spcBef>
              <a:defRPr sz="975">
                <a:solidFill>
                  <a:srgbClr val="5C6971"/>
                </a:solidFill>
              </a:defRPr>
            </a:lvl1pPr>
          </a:lstStyle>
          <a:p>
            <a:r>
              <a:rPr lang="de-DE" altLang="de-DE"/>
              <a:t>Seite </a:t>
            </a:r>
            <a:fld id="{56A787B2-FB07-4139-BB54-4AED39793F46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1029" name="Line 17">
            <a:extLst>
              <a:ext uri="{FF2B5EF4-FFF2-40B4-BE49-F238E27FC236}">
                <a16:creationId xmlns:a16="http://schemas.microsoft.com/office/drawing/2014/main" id="{629C0C2D-9A27-E757-08C4-764D5EA7A1A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3263153" y="685800"/>
            <a:ext cx="6033247" cy="6350"/>
          </a:xfrm>
          <a:prstGeom prst="line">
            <a:avLst/>
          </a:prstGeom>
          <a:noFill/>
          <a:ln w="3175">
            <a:solidFill>
              <a:srgbClr val="5C697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463"/>
          </a:p>
        </p:txBody>
      </p:sp>
      <p:sp>
        <p:nvSpPr>
          <p:cNvPr id="2" name="Line 23">
            <a:extLst>
              <a:ext uri="{FF2B5EF4-FFF2-40B4-BE49-F238E27FC236}">
                <a16:creationId xmlns:a16="http://schemas.microsoft.com/office/drawing/2014/main" id="{CCBA4E11-BE03-5FF0-F5A5-C94ACBC31EB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6248400"/>
            <a:ext cx="8686800" cy="0"/>
          </a:xfrm>
          <a:prstGeom prst="line">
            <a:avLst/>
          </a:prstGeom>
          <a:noFill/>
          <a:ln w="3175">
            <a:solidFill>
              <a:srgbClr val="5C697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463"/>
          </a:p>
        </p:txBody>
      </p:sp>
      <p:pic>
        <p:nvPicPr>
          <p:cNvPr id="1031" name="Picture 50" descr="DHBW_d_Stuttgart_Folienmaster_RGB_090615">
            <a:extLst>
              <a:ext uri="{FF2B5EF4-FFF2-40B4-BE49-F238E27FC236}">
                <a16:creationId xmlns:a16="http://schemas.microsoft.com/office/drawing/2014/main" id="{5F39B641-55F1-BA3A-615B-2EBEF607ED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338138"/>
            <a:ext cx="2507876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54">
            <a:extLst>
              <a:ext uri="{FF2B5EF4-FFF2-40B4-BE49-F238E27FC236}">
                <a16:creationId xmlns:a16="http://schemas.microsoft.com/office/drawing/2014/main" id="{3E8A6F57-0BF1-34D2-D793-74E32D0740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329363" y="725488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>
              <a:spcBef>
                <a:spcPct val="0"/>
              </a:spcBef>
              <a:defRPr/>
            </a:pPr>
            <a:r>
              <a:rPr lang="de-DE" sz="975">
                <a:solidFill>
                  <a:srgbClr val="5C6971"/>
                </a:solidFill>
              </a:rPr>
              <a:t>AAS-Management</a:t>
            </a:r>
          </a:p>
        </p:txBody>
      </p:sp>
      <p:sp>
        <p:nvSpPr>
          <p:cNvPr id="1033" name="Rectangle 56">
            <a:extLst>
              <a:ext uri="{FF2B5EF4-FFF2-40B4-BE49-F238E27FC236}">
                <a16:creationId xmlns:a16="http://schemas.microsoft.com/office/drawing/2014/main" id="{36B57A71-7D03-C1CD-A13B-9DEE07FF00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2192338"/>
            <a:ext cx="8534400" cy="390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9872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p:hf hdr="0" ftr="0"/>
  <p:txStyles>
    <p:titleStyle>
      <a:lvl1pPr algn="l" defTabSz="741661" rtl="0" eaLnBrk="0" fontAlgn="base" hangingPunct="0">
        <a:spcBef>
          <a:spcPct val="0"/>
        </a:spcBef>
        <a:spcAft>
          <a:spcPct val="0"/>
        </a:spcAft>
        <a:defRPr sz="1788">
          <a:solidFill>
            <a:srgbClr val="E2001A"/>
          </a:solidFill>
          <a:latin typeface="+mj-lt"/>
          <a:ea typeface="+mj-ea"/>
          <a:cs typeface="+mj-cs"/>
        </a:defRPr>
      </a:lvl1pPr>
      <a:lvl2pPr algn="l" defTabSz="741661" rtl="0" eaLnBrk="0" fontAlgn="base" hangingPunct="0">
        <a:spcBef>
          <a:spcPct val="0"/>
        </a:spcBef>
        <a:spcAft>
          <a:spcPct val="0"/>
        </a:spcAft>
        <a:defRPr sz="1788">
          <a:solidFill>
            <a:srgbClr val="E2001A"/>
          </a:solidFill>
          <a:latin typeface="Arial" charset="0"/>
          <a:ea typeface="ＭＳ Ｐゴシック" pitchFamily="34" charset="-128"/>
        </a:defRPr>
      </a:lvl2pPr>
      <a:lvl3pPr algn="l" defTabSz="741661" rtl="0" eaLnBrk="0" fontAlgn="base" hangingPunct="0">
        <a:spcBef>
          <a:spcPct val="0"/>
        </a:spcBef>
        <a:spcAft>
          <a:spcPct val="0"/>
        </a:spcAft>
        <a:defRPr sz="1788">
          <a:solidFill>
            <a:srgbClr val="E2001A"/>
          </a:solidFill>
          <a:latin typeface="Arial" charset="0"/>
          <a:ea typeface="ＭＳ Ｐゴシック" pitchFamily="34" charset="-128"/>
        </a:defRPr>
      </a:lvl3pPr>
      <a:lvl4pPr algn="l" defTabSz="741661" rtl="0" eaLnBrk="0" fontAlgn="base" hangingPunct="0">
        <a:spcBef>
          <a:spcPct val="0"/>
        </a:spcBef>
        <a:spcAft>
          <a:spcPct val="0"/>
        </a:spcAft>
        <a:defRPr sz="1788">
          <a:solidFill>
            <a:srgbClr val="E2001A"/>
          </a:solidFill>
          <a:latin typeface="Arial" charset="0"/>
          <a:ea typeface="ＭＳ Ｐゴシック" pitchFamily="34" charset="-128"/>
        </a:defRPr>
      </a:lvl4pPr>
      <a:lvl5pPr algn="l" defTabSz="741661" rtl="0" eaLnBrk="0" fontAlgn="base" hangingPunct="0">
        <a:spcBef>
          <a:spcPct val="0"/>
        </a:spcBef>
        <a:spcAft>
          <a:spcPct val="0"/>
        </a:spcAft>
        <a:defRPr sz="1788">
          <a:solidFill>
            <a:srgbClr val="E2001A"/>
          </a:solidFill>
          <a:latin typeface="Arial" charset="0"/>
          <a:ea typeface="ＭＳ Ｐゴシック" pitchFamily="34" charset="-128"/>
        </a:defRPr>
      </a:lvl5pPr>
      <a:lvl6pPr marL="371475" algn="l" defTabSz="741661" rtl="0" fontAlgn="base">
        <a:spcBef>
          <a:spcPct val="0"/>
        </a:spcBef>
        <a:spcAft>
          <a:spcPct val="0"/>
        </a:spcAft>
        <a:defRPr sz="1788">
          <a:solidFill>
            <a:srgbClr val="E2001A"/>
          </a:solidFill>
          <a:latin typeface="Arial" charset="0"/>
          <a:ea typeface="ＭＳ Ｐゴシック" pitchFamily="34" charset="-128"/>
        </a:defRPr>
      </a:lvl6pPr>
      <a:lvl7pPr marL="742950" algn="l" defTabSz="741661" rtl="0" fontAlgn="base">
        <a:spcBef>
          <a:spcPct val="0"/>
        </a:spcBef>
        <a:spcAft>
          <a:spcPct val="0"/>
        </a:spcAft>
        <a:defRPr sz="1788">
          <a:solidFill>
            <a:srgbClr val="E2001A"/>
          </a:solidFill>
          <a:latin typeface="Arial" charset="0"/>
          <a:ea typeface="ＭＳ Ｐゴシック" pitchFamily="34" charset="-128"/>
        </a:defRPr>
      </a:lvl7pPr>
      <a:lvl8pPr marL="1114425" algn="l" defTabSz="741661" rtl="0" fontAlgn="base">
        <a:spcBef>
          <a:spcPct val="0"/>
        </a:spcBef>
        <a:spcAft>
          <a:spcPct val="0"/>
        </a:spcAft>
        <a:defRPr sz="1788">
          <a:solidFill>
            <a:srgbClr val="E2001A"/>
          </a:solidFill>
          <a:latin typeface="Arial" charset="0"/>
          <a:ea typeface="ＭＳ Ｐゴシック" pitchFamily="34" charset="-128"/>
        </a:defRPr>
      </a:lvl8pPr>
      <a:lvl9pPr marL="1485900" algn="l" defTabSz="741661" rtl="0" fontAlgn="base">
        <a:spcBef>
          <a:spcPct val="0"/>
        </a:spcBef>
        <a:spcAft>
          <a:spcPct val="0"/>
        </a:spcAft>
        <a:defRPr sz="1788">
          <a:solidFill>
            <a:srgbClr val="E2001A"/>
          </a:solidFill>
          <a:latin typeface="Arial" charset="0"/>
          <a:ea typeface="ＭＳ Ｐゴシック" pitchFamily="34" charset="-128"/>
        </a:defRPr>
      </a:lvl9pPr>
    </p:titleStyle>
    <p:bodyStyle>
      <a:lvl1pPr marL="278606" indent="-278606" algn="l" defTabSz="741661" rtl="0" eaLnBrk="0" fontAlgn="base" hangingPunct="0">
        <a:spcBef>
          <a:spcPct val="20000"/>
        </a:spcBef>
        <a:spcAft>
          <a:spcPct val="0"/>
        </a:spcAft>
        <a:defRPr>
          <a:solidFill>
            <a:srgbClr val="5C6971"/>
          </a:solidFill>
          <a:latin typeface="+mn-lt"/>
          <a:ea typeface="+mn-ea"/>
          <a:cs typeface="+mn-cs"/>
        </a:defRPr>
      </a:lvl1pPr>
      <a:lvl2pPr marL="602357" indent="-230882" algn="l" defTabSz="741661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928688" indent="-187028" algn="l" defTabSz="741661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269206" indent="-185738" algn="l" defTabSz="741661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1609725" indent="-185738" algn="l" defTabSz="741661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1981200" indent="-185738" algn="l" defTabSz="741661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352675" indent="-185738" algn="l" defTabSz="741661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2724150" indent="-185738" algn="l" defTabSz="741661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095625" indent="-185738" algn="l" defTabSz="741661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hut-up-and-take-my-money-meme-futurama-philip-j-fry-memes-wallpaper-hoyin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6.xml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34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29.emf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customXml" Target="../ink/ink5.xml"/><Relationship Id="rId24" Type="http://schemas.openxmlformats.org/officeDocument/2006/relationships/image" Target="../media/image40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42.png"/><Relationship Id="rId10" Type="http://schemas.openxmlformats.org/officeDocument/2006/relationships/image" Target="../media/image33.png"/><Relationship Id="rId19" Type="http://schemas.openxmlformats.org/officeDocument/2006/relationships/customXml" Target="../ink/ink9.xml"/><Relationship Id="rId4" Type="http://schemas.openxmlformats.org/officeDocument/2006/relationships/image" Target="../media/image30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customXml" Target="../ink/ink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DB8B530-89CE-BEDB-6C18-80C8DBAFA5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noProof="0"/>
              <a:t>Präsentation Softwareengineering TINF21C Semester 3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C0BED2-0B0C-4975-C9CE-1C1E2CA4B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/>
              <a:t>Team </a:t>
            </a:r>
            <a:r>
              <a:rPr lang="de-DE"/>
              <a:t>3 – AAS-Management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060326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97DE3-E85D-4561-A46D-816B24CD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87789"/>
            <a:ext cx="8534400" cy="838200"/>
          </a:xfrm>
        </p:spPr>
        <p:txBody>
          <a:bodyPr/>
          <a:lstStyle/>
          <a:p>
            <a:r>
              <a:rPr lang="de-DE" sz="2400" dirty="0"/>
              <a:t>Projektstrukturplan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753DB7-E993-4144-9052-4351F80DB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4F2FEC-41BF-4B16-803B-8D78772AFB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10</a:t>
            </a:fld>
            <a:endParaRPr lang="de-DE" alt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4A5F64B-F92B-4240-BFF5-8787F5A39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720339"/>
            <a:ext cx="7867260" cy="424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88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09A6C-3AC8-4162-A825-4668F4D65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85" y="876892"/>
            <a:ext cx="1881083" cy="462624"/>
          </a:xfrm>
        </p:spPr>
        <p:txBody>
          <a:bodyPr/>
          <a:lstStyle/>
          <a:p>
            <a:r>
              <a:rPr lang="de-DE" dirty="0"/>
              <a:t>Gantt Diagramm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9CE59B-4DDF-4616-A990-6E82E971F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FC56BF-C7EC-447D-A3A8-99BC1A214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11</a:t>
            </a:fld>
            <a:endParaRPr lang="de-DE" alt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077316-418C-4A92-BF6F-849E4068F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89" y="1400808"/>
            <a:ext cx="9148012" cy="47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2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FDE36-7235-4C8E-83CF-B3E4C6DF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Meeting Dokumentation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739901-24EC-44B8-B164-DA3CB7BE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48897C-8F7E-495E-A804-A61A019651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12</a:t>
            </a:fld>
            <a:endParaRPr lang="de-DE" alt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C3E7630-8E1B-45B1-B9E1-376B7FD4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74" y="2306638"/>
            <a:ext cx="1693688" cy="163003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EB49854-699C-40A8-A914-5220812DE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452" y="938463"/>
            <a:ext cx="2006169" cy="27672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279386A-E5A3-40F9-88AA-EF881DD89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144" y="1402929"/>
            <a:ext cx="1598593" cy="25337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167ED90-976C-4047-A22B-5A2A5FE8E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376" y="3847557"/>
            <a:ext cx="2846406" cy="123631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BC110DB-01CE-481D-9B52-4B3EF3568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782" y="4314725"/>
            <a:ext cx="3414737" cy="153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85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F656D-2104-48FE-8182-8327F3BFF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75894"/>
            <a:ext cx="8534400" cy="838200"/>
          </a:xfrm>
        </p:spPr>
        <p:txBody>
          <a:bodyPr/>
          <a:lstStyle/>
          <a:p>
            <a:r>
              <a:rPr lang="de-DE" sz="2800" dirty="0"/>
              <a:t>Business Case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11C6A3-AC7C-46E3-8BA9-475415867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AECAFD-B567-4F3A-BEFD-975CC20A92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3790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 panose="020F0302020204030204"/>
              </a:rPr>
              <a:t>Business Case- </a:t>
            </a:r>
            <a:r>
              <a:rPr lang="en-US" sz="3250" err="1">
                <a:solidFill>
                  <a:schemeClr val="bg1"/>
                </a:solidFill>
                <a:cs typeface="Calibri Light" panose="020F0302020204030204"/>
              </a:rPr>
              <a:t>Kosten</a:t>
            </a:r>
            <a:endParaRPr lang="en-US" sz="3250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A50124-AD41-41B4-9E83-431A7DA8CF7C}"/>
              </a:ext>
            </a:extLst>
          </p:cNvPr>
          <p:cNvSpPr/>
          <p:nvPr/>
        </p:nvSpPr>
        <p:spPr>
          <a:xfrm>
            <a:off x="4520336" y="2632821"/>
            <a:ext cx="799710" cy="4394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sz="130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9E670A1-FB44-A561-1A5B-7C53FF67B395}"/>
              </a:ext>
            </a:extLst>
          </p:cNvPr>
          <p:cNvGraphicFramePr>
            <a:graphicFrameLocks noGrp="1"/>
          </p:cNvGraphicFramePr>
          <p:nvPr/>
        </p:nvGraphicFramePr>
        <p:xfrm>
          <a:off x="519545" y="2632821"/>
          <a:ext cx="4433452" cy="23768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3423">
                  <a:extLst>
                    <a:ext uri="{9D8B030D-6E8A-4147-A177-3AD203B41FA5}">
                      <a16:colId xmlns:a16="http://schemas.microsoft.com/office/drawing/2014/main" val="2940705710"/>
                    </a:ext>
                  </a:extLst>
                </a:gridCol>
                <a:gridCol w="672783">
                  <a:extLst>
                    <a:ext uri="{9D8B030D-6E8A-4147-A177-3AD203B41FA5}">
                      <a16:colId xmlns:a16="http://schemas.microsoft.com/office/drawing/2014/main" val="1325506716"/>
                    </a:ext>
                  </a:extLst>
                </a:gridCol>
                <a:gridCol w="669687">
                  <a:extLst>
                    <a:ext uri="{9D8B030D-6E8A-4147-A177-3AD203B41FA5}">
                      <a16:colId xmlns:a16="http://schemas.microsoft.com/office/drawing/2014/main" val="389711884"/>
                    </a:ext>
                  </a:extLst>
                </a:gridCol>
                <a:gridCol w="664012">
                  <a:extLst>
                    <a:ext uri="{9D8B030D-6E8A-4147-A177-3AD203B41FA5}">
                      <a16:colId xmlns:a16="http://schemas.microsoft.com/office/drawing/2014/main" val="1498196396"/>
                    </a:ext>
                  </a:extLst>
                </a:gridCol>
                <a:gridCol w="855940">
                  <a:extLst>
                    <a:ext uri="{9D8B030D-6E8A-4147-A177-3AD203B41FA5}">
                      <a16:colId xmlns:a16="http://schemas.microsoft.com/office/drawing/2014/main" val="3730950872"/>
                    </a:ext>
                  </a:extLst>
                </a:gridCol>
                <a:gridCol w="537607">
                  <a:extLst>
                    <a:ext uri="{9D8B030D-6E8A-4147-A177-3AD203B41FA5}">
                      <a16:colId xmlns:a16="http://schemas.microsoft.com/office/drawing/2014/main" val="2252694350"/>
                    </a:ext>
                  </a:extLst>
                </a:gridCol>
              </a:tblGrid>
              <a:tr h="575683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 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Jonas Gaubner (ST)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Paul Brenner (TD)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Luka Pavic (PM)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Mohaddeseh Tibashi </a:t>
                      </a:r>
                    </a:p>
                    <a:p>
                      <a:pPr algn="just"/>
                      <a:r>
                        <a:rPr lang="de-DE" sz="900">
                          <a:effectLst/>
                        </a:rPr>
                        <a:t>(PL)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de-DE" sz="900">
                          <a:effectLst/>
                        </a:rPr>
                        <a:t>Selvana Ayunda (TM)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3107410498"/>
                  </a:ext>
                </a:extLst>
              </a:tr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Dokumente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30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50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20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3196782374"/>
                  </a:ext>
                </a:extLst>
              </a:tr>
              <a:tr h="141883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Analyse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20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20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3313140858"/>
                  </a:ext>
                </a:extLst>
              </a:tr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Design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111987631"/>
                  </a:ext>
                </a:extLst>
              </a:tr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Codierung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60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45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25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20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40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2421996785"/>
                  </a:ext>
                </a:extLst>
              </a:tr>
              <a:tr h="141883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Test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50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2791269100"/>
                  </a:ext>
                </a:extLst>
              </a:tr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Meetings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20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3136801920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Kundenaustausch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50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4199941607"/>
                  </a:ext>
                </a:extLst>
              </a:tr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Projektleitung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35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4192865205"/>
                  </a:ext>
                </a:extLst>
              </a:tr>
              <a:tr h="141883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GitHub 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2818428545"/>
                  </a:ext>
                </a:extLst>
              </a:tr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Präsentation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3708578414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Gesamt (Stunden)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150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150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150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150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150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632444006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3D672EBB-3DAE-EF06-2268-EC762D922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7560" y="2248304"/>
            <a:ext cx="4695016" cy="275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4295" tIns="37148" rIns="74295" bIns="37148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sz="130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461502-2B88-6475-4AA7-FA2D63ADE269}"/>
              </a:ext>
            </a:extLst>
          </p:cNvPr>
          <p:cNvSpPr txBox="1"/>
          <p:nvPr/>
        </p:nvSpPr>
        <p:spPr>
          <a:xfrm>
            <a:off x="519545" y="2265252"/>
            <a:ext cx="17363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/>
              <a:t>Mietarbeiter Stunden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5D74101F-2230-E1EF-C8FB-F5F54CF22AEC}"/>
              </a:ext>
            </a:extLst>
          </p:cNvPr>
          <p:cNvGraphicFramePr>
            <a:graphicFrameLocks noGrp="1"/>
          </p:cNvGraphicFramePr>
          <p:nvPr/>
        </p:nvGraphicFramePr>
        <p:xfrm>
          <a:off x="5708987" y="2663680"/>
          <a:ext cx="3073956" cy="822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6978">
                  <a:extLst>
                    <a:ext uri="{9D8B030D-6E8A-4147-A177-3AD203B41FA5}">
                      <a16:colId xmlns:a16="http://schemas.microsoft.com/office/drawing/2014/main" val="1724467197"/>
                    </a:ext>
                  </a:extLst>
                </a:gridCol>
                <a:gridCol w="1536978">
                  <a:extLst>
                    <a:ext uri="{9D8B030D-6E8A-4147-A177-3AD203B41FA5}">
                      <a16:colId xmlns:a16="http://schemas.microsoft.com/office/drawing/2014/main" val="3823180916"/>
                    </a:ext>
                  </a:extLst>
                </a:gridCol>
              </a:tblGrid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Rolle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Gehalt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82417293"/>
                  </a:ext>
                </a:extLst>
              </a:tr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Projektleiter (PL)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800">
                          <a:effectLst/>
                        </a:rPr>
                        <a:t>90€ pro Stunde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2442395776"/>
                  </a:ext>
                </a:extLst>
              </a:tr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Produktmanager (PM)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800">
                          <a:effectLst/>
                        </a:rPr>
                        <a:t>71€ pro Stunde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3192198205"/>
                  </a:ext>
                </a:extLst>
              </a:tr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Systemarchitekt (ST)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800">
                          <a:effectLst/>
                        </a:rPr>
                        <a:t>78€ pro Stunde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2120643615"/>
                  </a:ext>
                </a:extLst>
              </a:tr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Testmanager (TM)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800">
                          <a:effectLst/>
                        </a:rPr>
                        <a:t>79€ pro Stunde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540404858"/>
                  </a:ext>
                </a:extLst>
              </a:tr>
              <a:tr h="136208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Tech.Dokomentation (TD)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800">
                          <a:effectLst/>
                        </a:rPr>
                        <a:t>78€ pro Stunde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2500803586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955788E9-D308-299D-DAFA-903075154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472" y="2712267"/>
            <a:ext cx="150106" cy="275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4295" tIns="37148" rIns="74295" bIns="37148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sz="130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AE9303BF-57D6-3693-F395-CD602B12CED1}"/>
              </a:ext>
            </a:extLst>
          </p:cNvPr>
          <p:cNvGraphicFramePr>
            <a:graphicFrameLocks noGrp="1"/>
          </p:cNvGraphicFramePr>
          <p:nvPr/>
        </p:nvGraphicFramePr>
        <p:xfrm>
          <a:off x="5442774" y="4254557"/>
          <a:ext cx="3531570" cy="14442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5785">
                  <a:extLst>
                    <a:ext uri="{9D8B030D-6E8A-4147-A177-3AD203B41FA5}">
                      <a16:colId xmlns:a16="http://schemas.microsoft.com/office/drawing/2014/main" val="3670714240"/>
                    </a:ext>
                  </a:extLst>
                </a:gridCol>
                <a:gridCol w="1765785">
                  <a:extLst>
                    <a:ext uri="{9D8B030D-6E8A-4147-A177-3AD203B41FA5}">
                      <a16:colId xmlns:a16="http://schemas.microsoft.com/office/drawing/2014/main" val="1699449757"/>
                    </a:ext>
                  </a:extLst>
                </a:gridCol>
              </a:tblGrid>
              <a:tr h="146239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Arbeitspaket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Kosten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4284215550"/>
                  </a:ext>
                </a:extLst>
              </a:tr>
              <a:tr h="146239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Analyse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5,900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223033629"/>
                  </a:ext>
                </a:extLst>
              </a:tr>
              <a:tr h="146239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Design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2,825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3208814308"/>
                  </a:ext>
                </a:extLst>
              </a:tr>
              <a:tr h="146239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Programmierung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14,925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69295083"/>
                  </a:ext>
                </a:extLst>
              </a:tr>
              <a:tr h="146239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Tests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5,960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2470637231"/>
                  </a:ext>
                </a:extLst>
              </a:tr>
              <a:tr h="146239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Projektmanagement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19,595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923676842"/>
                  </a:ext>
                </a:extLst>
              </a:tr>
              <a:tr h="146239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Dokumente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10,195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978038304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Zusatzkosten (z.B. neue Lizenzen etc.)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9,000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3785379402"/>
                  </a:ext>
                </a:extLst>
              </a:tr>
              <a:tr h="146239"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Insgesamt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900">
                          <a:effectLst/>
                        </a:rPr>
                        <a:t>68,400</a:t>
                      </a:r>
                      <a:endParaRPr lang="de-DE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405060921"/>
                  </a:ext>
                </a:extLst>
              </a:tr>
            </a:tbl>
          </a:graphicData>
        </a:graphic>
      </p:graphicFrame>
      <p:sp>
        <p:nvSpPr>
          <p:cNvPr id="14" name="Rectangle 3">
            <a:extLst>
              <a:ext uri="{FF2B5EF4-FFF2-40B4-BE49-F238E27FC236}">
                <a16:creationId xmlns:a16="http://schemas.microsoft.com/office/drawing/2014/main" id="{DABEF24F-592F-2B22-1D1E-C59A1A520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2776" y="4316048"/>
            <a:ext cx="7484120" cy="275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4295" tIns="37148" rIns="74295" bIns="37148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sz="130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0DD841-0E4F-1372-3338-4819F7370F14}"/>
              </a:ext>
            </a:extLst>
          </p:cNvPr>
          <p:cNvSpPr txBox="1"/>
          <p:nvPr/>
        </p:nvSpPr>
        <p:spPr>
          <a:xfrm>
            <a:off x="5676852" y="2324189"/>
            <a:ext cx="15135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/>
              <a:t>Mitarbeiter Gehalt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8101278-52AE-F151-41D1-D8BAE923FA38}"/>
              </a:ext>
            </a:extLst>
          </p:cNvPr>
          <p:cNvSpPr txBox="1"/>
          <p:nvPr/>
        </p:nvSpPr>
        <p:spPr>
          <a:xfrm>
            <a:off x="5442766" y="3964969"/>
            <a:ext cx="131638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/>
              <a:t>Phasen Kosten</a:t>
            </a:r>
          </a:p>
        </p:txBody>
      </p:sp>
    </p:spTree>
    <p:extLst>
      <p:ext uri="{BB962C8B-B14F-4D97-AF65-F5344CB8AC3E}">
        <p14:creationId xmlns:p14="http://schemas.microsoft.com/office/powerpoint/2010/main" val="225898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 err="1">
                <a:solidFill>
                  <a:schemeClr val="bg1"/>
                </a:solidFill>
                <a:cs typeface="Calibri Light" panose="020F0302020204030204"/>
              </a:rPr>
              <a:t>Angebot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01CA04-64DA-864E-AFE6-2668C25A9A99}"/>
              </a:ext>
            </a:extLst>
          </p:cNvPr>
          <p:cNvSpPr/>
          <p:nvPr/>
        </p:nvSpPr>
        <p:spPr>
          <a:xfrm>
            <a:off x="872159" y="2193442"/>
            <a:ext cx="573363" cy="234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sz="1300"/>
          </a:p>
        </p:txBody>
      </p:sp>
      <p:pic>
        <p:nvPicPr>
          <p:cNvPr id="16" name="Content Placeholder 8" descr="A picture containing text, container&#10;&#10;Description automatically generated">
            <a:extLst>
              <a:ext uri="{FF2B5EF4-FFF2-40B4-BE49-F238E27FC236}">
                <a16:creationId xmlns:a16="http://schemas.microsoft.com/office/drawing/2014/main" id="{EBD0D567-CADB-AD4A-AEFA-58BB01F0A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43843" y="2316569"/>
            <a:ext cx="3638286" cy="2268931"/>
          </a:xfrm>
          <a:prstGeom prst="rect">
            <a:avLst/>
          </a:prstGeom>
        </p:spPr>
      </p:pic>
      <p:pic>
        <p:nvPicPr>
          <p:cNvPr id="3" name="Picture 3" descr="A picture containing text, businesscard, envelope&#10;&#10;Description automatically generated">
            <a:extLst>
              <a:ext uri="{FF2B5EF4-FFF2-40B4-BE49-F238E27FC236}">
                <a16:creationId xmlns:a16="http://schemas.microsoft.com/office/drawing/2014/main" id="{9D64ABDA-81B8-41C5-9F5C-F5717E572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508" y="2297621"/>
            <a:ext cx="4177106" cy="2289422"/>
          </a:xfrm>
          <a:prstGeom prst="rect">
            <a:avLst/>
          </a:prstGeom>
        </p:spPr>
      </p:pic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56BF06AB-BAE7-E4D1-68DB-AE22ACA7A1DF}"/>
              </a:ext>
            </a:extLst>
          </p:cNvPr>
          <p:cNvGraphicFramePr>
            <a:graphicFrameLocks noGrp="1"/>
          </p:cNvGraphicFramePr>
          <p:nvPr/>
        </p:nvGraphicFramePr>
        <p:xfrm>
          <a:off x="2914507" y="4869706"/>
          <a:ext cx="4177106" cy="9280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8553">
                  <a:extLst>
                    <a:ext uri="{9D8B030D-6E8A-4147-A177-3AD203B41FA5}">
                      <a16:colId xmlns:a16="http://schemas.microsoft.com/office/drawing/2014/main" val="1007731838"/>
                    </a:ext>
                  </a:extLst>
                </a:gridCol>
                <a:gridCol w="2088553">
                  <a:extLst>
                    <a:ext uri="{9D8B030D-6E8A-4147-A177-3AD203B41FA5}">
                      <a16:colId xmlns:a16="http://schemas.microsoft.com/office/drawing/2014/main" val="2804275109"/>
                    </a:ext>
                  </a:extLst>
                </a:gridCol>
              </a:tblGrid>
              <a:tr h="309340">
                <a:tc>
                  <a:txBody>
                    <a:bodyPr/>
                    <a:lstStyle/>
                    <a:p>
                      <a:pPr algn="just"/>
                      <a:r>
                        <a:rPr lang="de-DE" sz="1500">
                          <a:effectLst/>
                        </a:rPr>
                        <a:t>Kosten</a:t>
                      </a:r>
                      <a:endParaRPr lang="de-DE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1500">
                          <a:effectLst/>
                        </a:rPr>
                        <a:t> 68,400 </a:t>
                      </a:r>
                      <a:endParaRPr lang="de-DE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3202380887"/>
                  </a:ext>
                </a:extLst>
              </a:tr>
              <a:tr h="309340">
                <a:tc>
                  <a:txBody>
                    <a:bodyPr/>
                    <a:lstStyle/>
                    <a:p>
                      <a:pPr algn="just"/>
                      <a:r>
                        <a:rPr lang="de-DE" sz="1500">
                          <a:effectLst/>
                        </a:rPr>
                        <a:t>+ Gewinn (20%)</a:t>
                      </a:r>
                      <a:endParaRPr lang="de-DE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1500">
                          <a:effectLst/>
                        </a:rPr>
                        <a:t>13,680</a:t>
                      </a:r>
                      <a:endParaRPr lang="de-DE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1918901172"/>
                  </a:ext>
                </a:extLst>
              </a:tr>
              <a:tr h="309340">
                <a:tc>
                  <a:txBody>
                    <a:bodyPr/>
                    <a:lstStyle/>
                    <a:p>
                      <a:pPr algn="just"/>
                      <a:r>
                        <a:rPr lang="de-DE" sz="1500">
                          <a:effectLst/>
                        </a:rPr>
                        <a:t>Angebotssumme </a:t>
                      </a:r>
                      <a:endParaRPr lang="de-DE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de-DE" sz="1500">
                          <a:effectLst/>
                        </a:rPr>
                        <a:t>82,080</a:t>
                      </a:r>
                      <a:endParaRPr lang="de-DE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/>
                </a:tc>
                <a:extLst>
                  <a:ext uri="{0D108BD9-81ED-4DB2-BD59-A6C34878D82A}">
                    <a16:rowId xmlns:a16="http://schemas.microsoft.com/office/drawing/2014/main" val="1827417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214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/>
              </a:rPr>
              <a:t>CRS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667CA-0C98-4E43-B31D-8082ED7CD3EF}"/>
              </a:ext>
            </a:extLst>
          </p:cNvPr>
          <p:cNvSpPr txBox="1"/>
          <p:nvPr/>
        </p:nvSpPr>
        <p:spPr>
          <a:xfrm>
            <a:off x="576124" y="1894565"/>
            <a:ext cx="2839437" cy="4251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75" b="1">
                <a:solidFill>
                  <a:srgbClr val="FF0000"/>
                </a:solidFill>
              </a:rPr>
              <a:t>CRS – </a:t>
            </a:r>
            <a:r>
              <a:rPr lang="en-US" sz="2275" b="1" err="1">
                <a:solidFill>
                  <a:srgbClr val="FF0000"/>
                </a:solidFill>
              </a:rPr>
              <a:t>Produktziel</a:t>
            </a:r>
            <a:r>
              <a:rPr lang="en-US" sz="2275" b="1">
                <a:solidFill>
                  <a:srgbClr val="FF0000"/>
                </a:solidFill>
              </a:rPr>
              <a:t>:</a:t>
            </a:r>
            <a:endParaRPr lang="en-US" sz="2275" b="1">
              <a:solidFill>
                <a:srgbClr val="FF0000"/>
              </a:solidFill>
              <a:cs typeface="Calibri"/>
            </a:endParaRPr>
          </a:p>
        </p:txBody>
      </p:sp>
      <p:pic>
        <p:nvPicPr>
          <p:cNvPr id="3" name="Inhaltsplatzhalter 12">
            <a:extLst>
              <a:ext uri="{FF2B5EF4-FFF2-40B4-BE49-F238E27FC236}">
                <a16:creationId xmlns:a16="http://schemas.microsoft.com/office/drawing/2014/main" id="{DA17654C-BBB9-B155-D853-44249B666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5562" y="1892476"/>
            <a:ext cx="3074876" cy="4351338"/>
          </a:xfrm>
        </p:spPr>
      </p:pic>
    </p:spTree>
    <p:extLst>
      <p:ext uri="{BB962C8B-B14F-4D97-AF65-F5344CB8AC3E}">
        <p14:creationId xmlns:p14="http://schemas.microsoft.com/office/powerpoint/2010/main" val="252033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/>
              </a:rPr>
              <a:t>CRS</a:t>
            </a:r>
          </a:p>
        </p:txBody>
      </p:sp>
      <p:pic>
        <p:nvPicPr>
          <p:cNvPr id="3" name="Inhaltsplatzhalter 12">
            <a:extLst>
              <a:ext uri="{FF2B5EF4-FFF2-40B4-BE49-F238E27FC236}">
                <a16:creationId xmlns:a16="http://schemas.microsoft.com/office/drawing/2014/main" id="{DA17654C-BBB9-B155-D853-44249B666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5562" y="1892476"/>
            <a:ext cx="3074876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F7050222-B1BF-539C-63F5-891F2C39EBA0}"/>
                  </a:ext>
                </a:extLst>
              </p14:cNvPr>
              <p14:cNvContentPartPr/>
              <p14:nvPr/>
            </p14:nvContentPartPr>
            <p14:xfrm>
              <a:off x="5558529" y="2415061"/>
              <a:ext cx="557640" cy="1368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F7050222-B1BF-539C-63F5-891F2C39EB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0529" y="2379061"/>
                <a:ext cx="5932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AD379D6F-DCD4-B41F-F391-22B6AAAEA0B9}"/>
                  </a:ext>
                </a:extLst>
              </p14:cNvPr>
              <p14:cNvContentPartPr/>
              <p14:nvPr/>
            </p14:nvContentPartPr>
            <p14:xfrm>
              <a:off x="3786998" y="2475181"/>
              <a:ext cx="2334960" cy="5508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AD379D6F-DCD4-B41F-F391-22B6AAAEA0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68998" y="2439415"/>
                <a:ext cx="2370600" cy="126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0BFD8ABE-94ED-C895-EB02-D7DCF67FE566}"/>
                  </a:ext>
                </a:extLst>
              </p14:cNvPr>
              <p14:cNvContentPartPr/>
              <p14:nvPr/>
            </p14:nvContentPartPr>
            <p14:xfrm>
              <a:off x="3787718" y="2569861"/>
              <a:ext cx="2135520" cy="2484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0BFD8ABE-94ED-C895-EB02-D7DCF67FE5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69718" y="2533861"/>
                <a:ext cx="21711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15E02A11-9A7F-5BFF-201A-CFBF6B5CAA4C}"/>
                  </a:ext>
                </a:extLst>
              </p14:cNvPr>
              <p14:cNvContentPartPr/>
              <p14:nvPr/>
            </p14:nvContentPartPr>
            <p14:xfrm>
              <a:off x="4021718" y="2732221"/>
              <a:ext cx="696240" cy="828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15E02A11-9A7F-5BFF-201A-CFBF6B5CAA4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03709" y="2696221"/>
                <a:ext cx="731898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96997EBA-421B-B661-7221-45368A9794FB}"/>
                  </a:ext>
                </a:extLst>
              </p14:cNvPr>
              <p14:cNvContentPartPr/>
              <p14:nvPr/>
            </p14:nvContentPartPr>
            <p14:xfrm>
              <a:off x="5413838" y="2721061"/>
              <a:ext cx="609120" cy="2412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96997EBA-421B-B661-7221-45368A9794F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95827" y="2684516"/>
                <a:ext cx="644781" cy="96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67413DC1-88BB-2009-99BF-8CBB75DDB3B5}"/>
                  </a:ext>
                </a:extLst>
              </p14:cNvPr>
              <p14:cNvContentPartPr/>
              <p14:nvPr/>
            </p14:nvContentPartPr>
            <p14:xfrm>
              <a:off x="4331678" y="2842741"/>
              <a:ext cx="1831680" cy="4248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67413DC1-88BB-2009-99BF-8CBB75DDB3B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13678" y="2806741"/>
                <a:ext cx="18673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556E417D-94F4-9BD0-8A41-794FBBCAAF5B}"/>
                  </a:ext>
                </a:extLst>
              </p14:cNvPr>
              <p14:cNvContentPartPr/>
              <p14:nvPr/>
            </p14:nvContentPartPr>
            <p14:xfrm>
              <a:off x="5199638" y="2928061"/>
              <a:ext cx="875160" cy="2880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556E417D-94F4-9BD0-8A41-794FBBCAAF5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81638" y="2892061"/>
                <a:ext cx="9108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8B149EDE-E734-608C-8B95-EBE415226BAB}"/>
                  </a:ext>
                </a:extLst>
              </p14:cNvPr>
              <p14:cNvContentPartPr/>
              <p14:nvPr/>
            </p14:nvContentPartPr>
            <p14:xfrm>
              <a:off x="4522478" y="3099781"/>
              <a:ext cx="938880" cy="2448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8B149EDE-E734-608C-8B95-EBE415226BA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04478" y="3063781"/>
                <a:ext cx="9745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D1A89E39-C6C1-0ECB-EB31-333D2ED09396}"/>
                  </a:ext>
                </a:extLst>
              </p14:cNvPr>
              <p14:cNvContentPartPr/>
              <p14:nvPr/>
            </p14:nvContentPartPr>
            <p14:xfrm>
              <a:off x="5644238" y="4036501"/>
              <a:ext cx="466920" cy="900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D1A89E39-C6C1-0ECB-EB31-333D2ED0939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26238" y="4000501"/>
                <a:ext cx="5025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6CFA9F63-A2C1-5C95-E86E-FA56A5B3C4DC}"/>
                  </a:ext>
                </a:extLst>
              </p14:cNvPr>
              <p14:cNvContentPartPr/>
              <p14:nvPr/>
            </p14:nvContentPartPr>
            <p14:xfrm>
              <a:off x="4055558" y="4248901"/>
              <a:ext cx="1105560" cy="3348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6CFA9F63-A2C1-5C95-E86E-FA56A5B3C4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65558" y="4068901"/>
                <a:ext cx="128520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A7F74A80-2CB4-B67A-25A6-A6AD4FA090BF}"/>
                  </a:ext>
                </a:extLst>
              </p14:cNvPr>
              <p14:cNvContentPartPr/>
              <p14:nvPr/>
            </p14:nvContentPartPr>
            <p14:xfrm>
              <a:off x="5322767" y="4235353"/>
              <a:ext cx="133200" cy="756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A7F74A80-2CB4-B67A-25A6-A6AD4FA090B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250767" y="4091353"/>
                <a:ext cx="2768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D2F49164-6234-C685-C907-D80720928BFA}"/>
                  </a:ext>
                </a:extLst>
              </p14:cNvPr>
              <p14:cNvContentPartPr/>
              <p14:nvPr/>
            </p14:nvContentPartPr>
            <p14:xfrm>
              <a:off x="5587727" y="4193953"/>
              <a:ext cx="497880" cy="2664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D2F49164-6234-C685-C907-D80720928BF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33727" y="4085953"/>
                <a:ext cx="6055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F3C1E63D-3ECC-A466-02FF-28EBAC486E67}"/>
                  </a:ext>
                </a:extLst>
              </p14:cNvPr>
              <p14:cNvContentPartPr/>
              <p14:nvPr/>
            </p14:nvContentPartPr>
            <p14:xfrm>
              <a:off x="3977087" y="4634593"/>
              <a:ext cx="465480" cy="1656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F3C1E63D-3ECC-A466-02FF-28EBAC486E6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959101" y="4598593"/>
                <a:ext cx="501092" cy="882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3">
            <a:extLst>
              <a:ext uri="{FF2B5EF4-FFF2-40B4-BE49-F238E27FC236}">
                <a16:creationId xmlns:a16="http://schemas.microsoft.com/office/drawing/2014/main" id="{07EF779A-FB2F-C711-DB3C-255F4612F798}"/>
              </a:ext>
            </a:extLst>
          </p:cNvPr>
          <p:cNvSpPr txBox="1"/>
          <p:nvPr/>
        </p:nvSpPr>
        <p:spPr>
          <a:xfrm>
            <a:off x="576124" y="1894565"/>
            <a:ext cx="2839437" cy="4251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75" b="1">
                <a:solidFill>
                  <a:srgbClr val="FF0000"/>
                </a:solidFill>
              </a:rPr>
              <a:t>CRS – </a:t>
            </a:r>
            <a:r>
              <a:rPr lang="en-US" sz="2275" b="1" err="1">
                <a:solidFill>
                  <a:srgbClr val="FF0000"/>
                </a:solidFill>
              </a:rPr>
              <a:t>Produktziel</a:t>
            </a:r>
            <a:r>
              <a:rPr lang="en-US" sz="2275" b="1">
                <a:solidFill>
                  <a:srgbClr val="FF0000"/>
                </a:solidFill>
              </a:rPr>
              <a:t>:</a:t>
            </a:r>
            <a:endParaRPr lang="en-US" sz="2275" b="1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3472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/>
              </a:rPr>
              <a:t>CRS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F251C8-8303-57AD-78EF-F398A9F12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3977"/>
            <a:ext cx="8034403" cy="36429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Webanwendung, die als Verwaltungssystem für die "Asset Administration Shell" (AAS) fungiert</a:t>
            </a:r>
          </a:p>
          <a:p>
            <a:pPr marL="609501" lvl="1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5C6971"/>
                </a:solidFill>
                <a:cs typeface="+mn-cs"/>
              </a:rPr>
              <a:t>Identitäts- und Zugriffsmanagement</a:t>
            </a:r>
          </a:p>
          <a:p>
            <a:pPr marL="609501" lvl="1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5C6971"/>
                </a:solidFill>
                <a:cs typeface="+mn-cs"/>
              </a:rPr>
              <a:t>Benutzerverwaltung mit persistenter Datenspeicherung in MongoDB verfügen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1E2B35C2-7507-F924-A01D-A0F190FC40FE}"/>
              </a:ext>
            </a:extLst>
          </p:cNvPr>
          <p:cNvSpPr txBox="1"/>
          <p:nvPr/>
        </p:nvSpPr>
        <p:spPr>
          <a:xfrm>
            <a:off x="576124" y="1894565"/>
            <a:ext cx="2839437" cy="4251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75" b="1">
                <a:solidFill>
                  <a:srgbClr val="FF0000"/>
                </a:solidFill>
              </a:rPr>
              <a:t>CRS – </a:t>
            </a:r>
            <a:r>
              <a:rPr lang="en-US" sz="2275" b="1" err="1">
                <a:solidFill>
                  <a:srgbClr val="FF0000"/>
                </a:solidFill>
              </a:rPr>
              <a:t>Produktziel</a:t>
            </a:r>
            <a:r>
              <a:rPr lang="en-US" sz="2275" b="1">
                <a:solidFill>
                  <a:srgbClr val="FF0000"/>
                </a:solidFill>
              </a:rPr>
              <a:t>:</a:t>
            </a:r>
            <a:endParaRPr lang="en-US" sz="2275" b="1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94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/>
              </a:rPr>
              <a:t>CRS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F251C8-8303-57AD-78EF-F398A9F12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3977"/>
            <a:ext cx="8034403" cy="36429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Rollenverteilung der Benutzer in die Benutzergruppen "Admin", "</a:t>
            </a:r>
            <a:r>
              <a:rPr lang="de-DE" err="1"/>
              <a:t>Advanced</a:t>
            </a:r>
            <a:r>
              <a:rPr lang="de-DE"/>
              <a:t>" und "Basic“ </a:t>
            </a:r>
            <a:r>
              <a:rPr lang="de-DE" i="1"/>
              <a:t>(Rollenverteilung übernimmt „Admin“ manuell)</a:t>
            </a:r>
          </a:p>
          <a:p>
            <a:pPr marL="609501" lvl="1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5C6971"/>
                </a:solidFill>
              </a:rPr>
              <a:t>Admin:</a:t>
            </a:r>
          </a:p>
          <a:p>
            <a:pPr marL="935832" lvl="2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5C6971"/>
                </a:solidFill>
              </a:rPr>
              <a:t>Voller Lesezugriff auf alle AAS und deren Untermodelle</a:t>
            </a:r>
          </a:p>
          <a:p>
            <a:pPr marL="935832" lvl="2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5C6971"/>
                </a:solidFill>
              </a:rPr>
              <a:t>Funktionen zur Verwaltung der AAS-Inhalte und Benutzern</a:t>
            </a:r>
          </a:p>
          <a:p>
            <a:pPr marL="609501" lvl="1" indent="-285750">
              <a:buFont typeface="Arial" panose="020B0604020202020204" pitchFamily="34" charset="0"/>
              <a:buChar char="•"/>
            </a:pPr>
            <a:r>
              <a:rPr lang="de-DE" err="1">
                <a:solidFill>
                  <a:srgbClr val="5C6971"/>
                </a:solidFill>
              </a:rPr>
              <a:t>Advanced</a:t>
            </a:r>
            <a:r>
              <a:rPr lang="de-DE">
                <a:solidFill>
                  <a:srgbClr val="5C6971"/>
                </a:solidFill>
              </a:rPr>
              <a:t>:</a:t>
            </a:r>
          </a:p>
          <a:p>
            <a:pPr marL="935832" lvl="2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5C6971"/>
                </a:solidFill>
              </a:rPr>
              <a:t>Voller Lesezugriff auf alle AAS und deren Untermodelle</a:t>
            </a:r>
          </a:p>
          <a:p>
            <a:pPr marL="609501" lvl="1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5C6971"/>
                </a:solidFill>
              </a:rPr>
              <a:t>Basic:</a:t>
            </a:r>
          </a:p>
          <a:p>
            <a:pPr marL="935832" lvl="2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5C6971"/>
                </a:solidFill>
              </a:rPr>
              <a:t>Lesezugriff auf die grundlegenden Untermodelle aller AAS</a:t>
            </a:r>
          </a:p>
          <a:p>
            <a:pPr marL="0" indent="0"/>
            <a:endParaRPr lang="de-DE"/>
          </a:p>
          <a:p>
            <a:pPr marL="0" indent="0"/>
            <a:r>
              <a:rPr lang="de-DE"/>
              <a:t>Spezifikation des Konzepts als REST-API in </a:t>
            </a:r>
            <a:r>
              <a:rPr lang="de-DE" err="1"/>
              <a:t>openapi</a:t>
            </a:r>
            <a:endParaRPr lang="de-DE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1AD2DE6-5479-262E-02A7-C9D4697EA7CC}"/>
              </a:ext>
            </a:extLst>
          </p:cNvPr>
          <p:cNvSpPr txBox="1"/>
          <p:nvPr/>
        </p:nvSpPr>
        <p:spPr>
          <a:xfrm>
            <a:off x="576124" y="1894565"/>
            <a:ext cx="2839437" cy="4251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75" b="1">
                <a:solidFill>
                  <a:srgbClr val="FF0000"/>
                </a:solidFill>
              </a:rPr>
              <a:t>CRS – </a:t>
            </a:r>
            <a:r>
              <a:rPr lang="en-US" sz="2275" b="1" err="1">
                <a:solidFill>
                  <a:srgbClr val="FF0000"/>
                </a:solidFill>
              </a:rPr>
              <a:t>Produktziel</a:t>
            </a:r>
            <a:r>
              <a:rPr lang="en-US" sz="2275" b="1">
                <a:solidFill>
                  <a:srgbClr val="FF0000"/>
                </a:solidFill>
              </a:rPr>
              <a:t>:</a:t>
            </a:r>
            <a:endParaRPr lang="en-US" sz="2275" b="1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292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ussdiagramm: Prozess 21">
            <a:extLst>
              <a:ext uri="{FF2B5EF4-FFF2-40B4-BE49-F238E27FC236}">
                <a16:creationId xmlns:a16="http://schemas.microsoft.com/office/drawing/2014/main" id="{08B3014E-50AE-06F2-21B8-2671C5FCA861}"/>
              </a:ext>
            </a:extLst>
          </p:cNvPr>
          <p:cNvSpPr/>
          <p:nvPr/>
        </p:nvSpPr>
        <p:spPr bwMode="auto">
          <a:xfrm>
            <a:off x="2898886" y="2071317"/>
            <a:ext cx="1223304" cy="1511860"/>
          </a:xfrm>
          <a:prstGeom prst="flowChartProcess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1661" eaLnBrk="1" hangingPunct="1">
              <a:spcBef>
                <a:spcPct val="20000"/>
              </a:spcBef>
            </a:pPr>
            <a:endParaRPr lang="de-DE" sz="1463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6" name="Flussdiagramm: Prozess 15">
            <a:extLst>
              <a:ext uri="{FF2B5EF4-FFF2-40B4-BE49-F238E27FC236}">
                <a16:creationId xmlns:a16="http://schemas.microsoft.com/office/drawing/2014/main" id="{BC8BCC04-16B4-203D-C3B5-04C1ED525C00}"/>
              </a:ext>
            </a:extLst>
          </p:cNvPr>
          <p:cNvSpPr/>
          <p:nvPr/>
        </p:nvSpPr>
        <p:spPr bwMode="auto">
          <a:xfrm>
            <a:off x="4318605" y="2103342"/>
            <a:ext cx="1223304" cy="1511860"/>
          </a:xfrm>
          <a:prstGeom prst="flowChartProcess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1661" eaLnBrk="1" hangingPunct="1">
              <a:spcBef>
                <a:spcPct val="20000"/>
              </a:spcBef>
            </a:pPr>
            <a:endParaRPr lang="de-DE" sz="1463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4" name="Grafik 15">
            <a:extLst>
              <a:ext uri="{FF2B5EF4-FFF2-40B4-BE49-F238E27FC236}">
                <a16:creationId xmlns:a16="http://schemas.microsoft.com/office/drawing/2014/main" id="{27B4CBB0-B0CE-5090-23D2-90DFA7DEEF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0184" y="2098174"/>
            <a:ext cx="1192172" cy="1725009"/>
          </a:xfrm>
          <a:prstGeom prst="rect">
            <a:avLst/>
          </a:prstGeom>
        </p:spPr>
      </p:pic>
      <p:sp>
        <p:nvSpPr>
          <p:cNvPr id="18" name="Flussdiagramm: Prozess 17">
            <a:extLst>
              <a:ext uri="{FF2B5EF4-FFF2-40B4-BE49-F238E27FC236}">
                <a16:creationId xmlns:a16="http://schemas.microsoft.com/office/drawing/2014/main" id="{417760A8-50CF-854C-DC4C-38FB9DBB453D}"/>
              </a:ext>
            </a:extLst>
          </p:cNvPr>
          <p:cNvSpPr/>
          <p:nvPr/>
        </p:nvSpPr>
        <p:spPr bwMode="auto">
          <a:xfrm>
            <a:off x="5727648" y="2071318"/>
            <a:ext cx="1223304" cy="1511860"/>
          </a:xfrm>
          <a:prstGeom prst="flowChartProcess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defTabSz="741661" eaLnBrk="1" hangingPunct="1">
              <a:spcBef>
                <a:spcPct val="20000"/>
              </a:spcBef>
            </a:pPr>
            <a:endParaRPr lang="de-DE" sz="1463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7" name="Grafik 15">
            <a:extLst>
              <a:ext uri="{FF2B5EF4-FFF2-40B4-BE49-F238E27FC236}">
                <a16:creationId xmlns:a16="http://schemas.microsoft.com/office/drawing/2014/main" id="{8D0FB3B7-35E6-C5EC-AC22-FB5555F92F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518" y="2098174"/>
            <a:ext cx="1232240" cy="172500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6802C-FB78-2BF2-EDE3-57FA8F99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BC16A16-1D33-41FA-901A-A29A7B469491}" type="datetime1">
              <a:rPr lang="de-DE" smtClean="0"/>
              <a:t>10.11.2022</a:t>
            </a:fld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CA8D3FA-4A71-1153-ED07-2CFCD7D249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5859E3F3-61E0-4234-AF8A-2A5212228990}" type="slidenum">
              <a:rPr lang="de-DE" altLang="de-DE"/>
              <a:pPr/>
              <a:t>2</a:t>
            </a:fld>
            <a:endParaRPr lang="de-DE"/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E7AF8C2C-8CB9-1880-A2AA-0FE60DB73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033516"/>
              </p:ext>
            </p:extLst>
          </p:nvPr>
        </p:nvGraphicFramePr>
        <p:xfrm>
          <a:off x="1375327" y="3985784"/>
          <a:ext cx="7082870" cy="1684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6574">
                  <a:extLst>
                    <a:ext uri="{9D8B030D-6E8A-4147-A177-3AD203B41FA5}">
                      <a16:colId xmlns:a16="http://schemas.microsoft.com/office/drawing/2014/main" val="2430590316"/>
                    </a:ext>
                  </a:extLst>
                </a:gridCol>
                <a:gridCol w="1416574">
                  <a:extLst>
                    <a:ext uri="{9D8B030D-6E8A-4147-A177-3AD203B41FA5}">
                      <a16:colId xmlns:a16="http://schemas.microsoft.com/office/drawing/2014/main" val="98739474"/>
                    </a:ext>
                  </a:extLst>
                </a:gridCol>
                <a:gridCol w="1416574">
                  <a:extLst>
                    <a:ext uri="{9D8B030D-6E8A-4147-A177-3AD203B41FA5}">
                      <a16:colId xmlns:a16="http://schemas.microsoft.com/office/drawing/2014/main" val="1623479026"/>
                    </a:ext>
                  </a:extLst>
                </a:gridCol>
                <a:gridCol w="1416574">
                  <a:extLst>
                    <a:ext uri="{9D8B030D-6E8A-4147-A177-3AD203B41FA5}">
                      <a16:colId xmlns:a16="http://schemas.microsoft.com/office/drawing/2014/main" val="1418092971"/>
                    </a:ext>
                  </a:extLst>
                </a:gridCol>
                <a:gridCol w="1416574">
                  <a:extLst>
                    <a:ext uri="{9D8B030D-6E8A-4147-A177-3AD203B41FA5}">
                      <a16:colId xmlns:a16="http://schemas.microsoft.com/office/drawing/2014/main" val="2766506895"/>
                    </a:ext>
                  </a:extLst>
                </a:gridCol>
              </a:tblGrid>
              <a:tr h="1684696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 dirty="0">
                          <a:solidFill>
                            <a:schemeClr val="tx1"/>
                          </a:solidFill>
                        </a:rPr>
                        <a:t>Projektleiterin</a:t>
                      </a:r>
                      <a:endParaRPr lang="en-US" sz="1100" i="0" u="none" strike="noStrike" noProof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sz="1100" i="0" u="none" strike="noStrike" noProof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sz="1100" i="0" u="none" strike="noStrike" noProof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 dirty="0">
                          <a:solidFill>
                            <a:schemeClr val="bg2"/>
                          </a:solidFill>
                        </a:rPr>
                        <a:t>E-Mail: inf22077@</a:t>
                      </a:r>
                      <a:endParaRPr lang="en-US" sz="1200" i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 dirty="0">
                          <a:solidFill>
                            <a:schemeClr val="bg2"/>
                          </a:solidFill>
                        </a:rPr>
                        <a:t>lehre.dhbw-stuttgart.de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 dirty="0">
                          <a:solidFill>
                            <a:schemeClr val="tx1"/>
                          </a:solidFill>
                        </a:rPr>
                        <a:t>Produktmanager  </a:t>
                      </a:r>
                      <a:endParaRPr lang="en-US" sz="1100" i="0" u="none" strike="noStrike" noProof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100" i="0" u="none" strike="noStrike" noProof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100" i="0" u="none" strike="noStrike" noProof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 dirty="0">
                          <a:solidFill>
                            <a:schemeClr val="bg2"/>
                          </a:solidFill>
                        </a:rPr>
                        <a:t>E-Mail: inf21212@</a:t>
                      </a:r>
                      <a:endParaRPr lang="en-US" sz="1200" i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 dirty="0">
                          <a:solidFill>
                            <a:schemeClr val="bg2"/>
                          </a:solidFill>
                        </a:rPr>
                        <a:t>lehre.dhbw-stuttgart.de</a:t>
                      </a:r>
                      <a:endParaRPr lang="en-US" sz="1200" i="0" dirty="0">
                        <a:solidFill>
                          <a:schemeClr val="bg2"/>
                        </a:solidFill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 dirty="0">
                          <a:solidFill>
                            <a:schemeClr val="tx1"/>
                          </a:solidFill>
                        </a:rPr>
                        <a:t>Systemarchitekt  </a:t>
                      </a:r>
                      <a:endParaRPr lang="en-US" sz="1100" i="0" u="none" strike="noStrike" noProof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100" i="0" u="none" strike="noStrike" noProof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 dirty="0">
                          <a:solidFill>
                            <a:schemeClr val="bg2"/>
                          </a:solidFill>
                        </a:rPr>
                        <a:t>  </a:t>
                      </a:r>
                      <a:endParaRPr lang="en-US" sz="1100" i="0" u="none" strike="noStrike" noProof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 dirty="0">
                          <a:solidFill>
                            <a:schemeClr val="bg2"/>
                          </a:solidFill>
                        </a:rPr>
                        <a:t>E-Mail: inf21178@</a:t>
                      </a:r>
                      <a:endParaRPr lang="en-US" sz="1200" i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 dirty="0">
                          <a:solidFill>
                            <a:schemeClr val="bg2"/>
                          </a:solidFill>
                        </a:rPr>
                        <a:t>lehre.dhbw-stuttgart.de</a:t>
                      </a:r>
                      <a:endParaRPr lang="en-US" sz="1200" i="0" dirty="0">
                        <a:solidFill>
                          <a:schemeClr val="bg2"/>
                        </a:solidFill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 dirty="0">
                          <a:solidFill>
                            <a:schemeClr val="tx1"/>
                          </a:solidFill>
                        </a:rPr>
                        <a:t>Technische Dokumentation</a:t>
                      </a:r>
                      <a:r>
                        <a:rPr lang="de-DE" sz="1100" i="0" u="none" strike="noStrike" noProof="0" dirty="0">
                          <a:solidFill>
                            <a:schemeClr val="bg2"/>
                          </a:solidFill>
                        </a:rPr>
                        <a:t>  </a:t>
                      </a:r>
                      <a:endParaRPr lang="en-US" sz="1200" i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100" i="0" u="none" strike="noStrike" noProof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 dirty="0">
                          <a:solidFill>
                            <a:schemeClr val="bg2"/>
                          </a:solidFill>
                        </a:rPr>
                        <a:t>E-Mail: inf21002@</a:t>
                      </a:r>
                      <a:endParaRPr lang="en-US" sz="1200" i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 dirty="0">
                          <a:solidFill>
                            <a:schemeClr val="bg2"/>
                          </a:solidFill>
                        </a:rPr>
                        <a:t>lehre.dhbw-stuttgart.de</a:t>
                      </a:r>
                      <a:endParaRPr lang="en-US" sz="1200" i="0" dirty="0">
                        <a:solidFill>
                          <a:schemeClr val="bg2"/>
                        </a:solidFill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 dirty="0">
                          <a:solidFill>
                            <a:schemeClr val="tx1"/>
                          </a:solidFill>
                        </a:rPr>
                        <a:t>Testmanager</a:t>
                      </a:r>
                      <a:r>
                        <a:rPr lang="de-DE" sz="1100" i="0" u="none" strike="noStrike" noProof="0" dirty="0">
                          <a:solidFill>
                            <a:schemeClr val="bg2"/>
                          </a:solidFill>
                        </a:rPr>
                        <a:t>  </a:t>
                      </a:r>
                      <a:endParaRPr lang="en-US" sz="1100" i="0" u="none" strike="noStrike" noProof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 dirty="0">
                          <a:solidFill>
                            <a:schemeClr val="bg2"/>
                          </a:solidFill>
                        </a:rPr>
                        <a:t>  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endParaRPr lang="de-DE" sz="1100" i="0" u="none" strike="noStrike" noProof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 dirty="0">
                          <a:solidFill>
                            <a:schemeClr val="bg2"/>
                          </a:solidFill>
                        </a:rPr>
                        <a:t>E-Mail: inf21005</a:t>
                      </a:r>
                      <a:endParaRPr lang="en-US" sz="1200" i="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100" i="0" u="none" strike="noStrike" noProof="0" dirty="0">
                          <a:solidFill>
                            <a:schemeClr val="bg2"/>
                          </a:solidFill>
                        </a:rPr>
                        <a:t>@lehre.dhbw-stuttgart.de</a:t>
                      </a:r>
                      <a:endParaRPr lang="en-US" sz="1200" i="0" dirty="0">
                        <a:solidFill>
                          <a:schemeClr val="bg2"/>
                        </a:solidFill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95301871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EA9CC4C-A7B3-A175-0FEC-1FC82DE35378}"/>
              </a:ext>
            </a:extLst>
          </p:cNvPr>
          <p:cNvSpPr txBox="1"/>
          <p:nvPr/>
        </p:nvSpPr>
        <p:spPr>
          <a:xfrm>
            <a:off x="1536591" y="3565478"/>
            <a:ext cx="1192172" cy="425246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38">
                <a:solidFill>
                  <a:schemeClr val="bg1"/>
                </a:solidFill>
                <a:cs typeface="Arial"/>
              </a:rPr>
              <a:t>Mohaddeseh Tibashi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8ABBE0-FAEC-ACFB-25E0-98751B99B900}"/>
              </a:ext>
            </a:extLst>
          </p:cNvPr>
          <p:cNvSpPr txBox="1"/>
          <p:nvPr/>
        </p:nvSpPr>
        <p:spPr>
          <a:xfrm>
            <a:off x="4268310" y="3571116"/>
            <a:ext cx="1353436" cy="413576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Arial"/>
                <a:cs typeface="Arial"/>
              </a:rPr>
              <a:t>Jonas Graubner</a:t>
            </a:r>
            <a:endParaRPr lang="de-DE" sz="110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endParaRPr lang="en-US" sz="1100" err="1">
              <a:solidFill>
                <a:schemeClr val="bg1"/>
              </a:solidFill>
              <a:cs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4F751B-F59E-AC1C-172A-12D388F07ED9}"/>
              </a:ext>
            </a:extLst>
          </p:cNvPr>
          <p:cNvSpPr txBox="1"/>
          <p:nvPr/>
        </p:nvSpPr>
        <p:spPr>
          <a:xfrm>
            <a:off x="5672139" y="3571116"/>
            <a:ext cx="1353436" cy="425246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38">
                <a:solidFill>
                  <a:schemeClr val="bg1"/>
                </a:solidFill>
                <a:cs typeface="Arial"/>
              </a:rPr>
              <a:t>Paul Brenner</a:t>
            </a:r>
            <a:endParaRPr lang="de-DE" sz="1138">
              <a:solidFill>
                <a:schemeClr val="bg1"/>
              </a:solidFill>
              <a:cs typeface="Arial"/>
            </a:endParaRPr>
          </a:p>
          <a:p>
            <a:pPr algn="ctr"/>
            <a:endParaRPr lang="en-US" sz="1138">
              <a:solidFill>
                <a:schemeClr val="bg1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B75D2-D004-EE02-11EF-09F70F033AAB}"/>
              </a:ext>
            </a:extLst>
          </p:cNvPr>
          <p:cNvSpPr txBox="1"/>
          <p:nvPr/>
        </p:nvSpPr>
        <p:spPr>
          <a:xfrm>
            <a:off x="7104765" y="3571116"/>
            <a:ext cx="1353436" cy="413576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/>
                <a:cs typeface="Arial"/>
              </a:rPr>
              <a:t>Selvana Ayunda</a:t>
            </a:r>
            <a:endParaRPr lang="de-DE" sz="11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20" name="Grafik 20">
            <a:extLst>
              <a:ext uri="{FF2B5EF4-FFF2-40B4-BE49-F238E27FC236}">
                <a16:creationId xmlns:a16="http://schemas.microsoft.com/office/drawing/2014/main" id="{68B48759-3346-1671-059C-6E0ABF91E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67945" y="2357393"/>
            <a:ext cx="1682311" cy="1160479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0AAEACBE-0BA6-FB1B-41F4-790DDB178DDA}"/>
              </a:ext>
            </a:extLst>
          </p:cNvPr>
          <p:cNvSpPr txBox="1">
            <a:spLocks/>
          </p:cNvSpPr>
          <p:nvPr/>
        </p:nvSpPr>
        <p:spPr>
          <a:xfrm>
            <a:off x="740402" y="1448685"/>
            <a:ext cx="8534400" cy="681038"/>
          </a:xfrm>
          <a:prstGeom prst="rect">
            <a:avLst/>
          </a:prstGeom>
        </p:spPr>
        <p:txBody>
          <a:bodyPr lIns="74295" tIns="37148" rIns="74295" bIns="37148" anchor="t"/>
          <a:lstStyle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de-DE" sz="1788" kern="0"/>
          </a:p>
          <a:p>
            <a:r>
              <a:rPr lang="de-DE" sz="1788" kern="0"/>
              <a:t>Team</a:t>
            </a:r>
            <a:endParaRPr lang="de-DE" sz="1788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195FAB-9013-7CC1-FB89-AD5557A51292}"/>
              </a:ext>
            </a:extLst>
          </p:cNvPr>
          <p:cNvSpPr txBox="1"/>
          <p:nvPr/>
        </p:nvSpPr>
        <p:spPr>
          <a:xfrm>
            <a:off x="2835386" y="3575345"/>
            <a:ext cx="1353436" cy="425246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38">
                <a:solidFill>
                  <a:schemeClr val="bg1"/>
                </a:solidFill>
                <a:cs typeface="Arial"/>
              </a:rPr>
              <a:t>Luka Pavic</a:t>
            </a:r>
            <a:endParaRPr lang="de-DE" sz="1138">
              <a:solidFill>
                <a:schemeClr val="bg1"/>
              </a:solidFill>
              <a:cs typeface="Arial"/>
            </a:endParaRPr>
          </a:p>
          <a:p>
            <a:pPr algn="ctr"/>
            <a:endParaRPr lang="en-US" sz="1138">
              <a:solidFill>
                <a:schemeClr val="bg1"/>
              </a:solidFill>
              <a:cs typeface="Arial"/>
            </a:endParaRPr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B23F5CC4-178F-9F05-95D3-47058E1B6B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9" r="1794"/>
          <a:stretch/>
        </p:blipFill>
        <p:spPr>
          <a:xfrm>
            <a:off x="1548108" y="2050412"/>
            <a:ext cx="1170426" cy="1446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119F067-C823-4E8A-AA22-B6A59ADB5E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370"/>
          <a:stretch/>
        </p:blipFill>
        <p:spPr>
          <a:xfrm>
            <a:off x="7147367" y="2071317"/>
            <a:ext cx="1310830" cy="147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48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/>
              </a:rPr>
              <a:t>CRS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19F58B2-5585-C41A-1CB5-6BBB2C30B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3977"/>
            <a:ext cx="8034403" cy="36429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Konzept der Industrie 4.0-Plattform mit „Industrie 4.0-Komponenten“ bestehend aus:</a:t>
            </a:r>
          </a:p>
          <a:p>
            <a:pPr marL="609501" lvl="1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5C6971"/>
                </a:solidFill>
                <a:cs typeface="+mn-cs"/>
              </a:rPr>
              <a:t>Digitaler Zwilling – in Form des Asset Administration Shell (AAS)</a:t>
            </a:r>
          </a:p>
          <a:p>
            <a:pPr marL="609501" lvl="1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5C6971"/>
                </a:solidFill>
                <a:cs typeface="+mn-cs"/>
              </a:rPr>
              <a:t>Zugehöriger physischer Gegenstand (Asset)</a:t>
            </a:r>
          </a:p>
          <a:p>
            <a:pPr marL="609501" lvl="1" indent="-285750">
              <a:buFont typeface="Arial" panose="020B0604020202020204" pitchFamily="34" charset="0"/>
              <a:buChar char="•"/>
            </a:pPr>
            <a:endParaRPr lang="de-DE">
              <a:solidFill>
                <a:srgbClr val="5C6971"/>
              </a:solidFill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Webanwendung </a:t>
            </a:r>
          </a:p>
          <a:p>
            <a:pPr marL="609501" lvl="1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5C6971"/>
                </a:solidFill>
                <a:cs typeface="+mn-cs"/>
              </a:rPr>
              <a:t>Benötigt eine Internetverbindung und einen installierten Webbrowser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Datenbankschnittstelle: MongoDB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3FC0A56-9C83-13E4-28D7-E2C7258FE435}"/>
              </a:ext>
            </a:extLst>
          </p:cNvPr>
          <p:cNvSpPr txBox="1"/>
          <p:nvPr/>
        </p:nvSpPr>
        <p:spPr>
          <a:xfrm>
            <a:off x="576124" y="1894565"/>
            <a:ext cx="3970709" cy="4251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75" b="1">
                <a:solidFill>
                  <a:srgbClr val="FF0000"/>
                </a:solidFill>
              </a:rPr>
              <a:t>CRS – </a:t>
            </a:r>
            <a:r>
              <a:rPr lang="en-US" sz="2275" b="1" err="1">
                <a:solidFill>
                  <a:srgbClr val="FF0000"/>
                </a:solidFill>
              </a:rPr>
              <a:t>Produktumgebung</a:t>
            </a:r>
            <a:r>
              <a:rPr lang="en-US" sz="2275" b="1">
                <a:solidFill>
                  <a:srgbClr val="FF0000"/>
                </a:solidFill>
              </a:rPr>
              <a:t>:</a:t>
            </a:r>
            <a:endParaRPr lang="en-US" sz="2275" b="1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617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/>
              </a:rPr>
              <a:t>CRS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CCC3FDD-89FF-7F6F-4D1E-8C6423F60A70}"/>
              </a:ext>
            </a:extLst>
          </p:cNvPr>
          <p:cNvSpPr txBox="1"/>
          <p:nvPr/>
        </p:nvSpPr>
        <p:spPr>
          <a:xfrm>
            <a:off x="572787" y="1892476"/>
            <a:ext cx="3755932" cy="4251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75" b="1">
                <a:solidFill>
                  <a:srgbClr val="FF0000"/>
                </a:solidFill>
              </a:rPr>
              <a:t>CRS – </a:t>
            </a:r>
            <a:r>
              <a:rPr lang="en-US" sz="2275" b="1" err="1">
                <a:solidFill>
                  <a:srgbClr val="FF0000"/>
                </a:solidFill>
              </a:rPr>
              <a:t>Nutzergruppe</a:t>
            </a:r>
            <a:r>
              <a:rPr lang="en-US" sz="2275" b="1">
                <a:solidFill>
                  <a:srgbClr val="FF0000"/>
                </a:solidFill>
              </a:rPr>
              <a:t>:</a:t>
            </a:r>
            <a:endParaRPr lang="en-US" sz="2275" b="1">
              <a:solidFill>
                <a:srgbClr val="FF0000"/>
              </a:solidFill>
              <a:cs typeface="Calibri"/>
            </a:endParaRP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9E270923-D5B7-949E-F832-2F767CBF8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523620"/>
              </p:ext>
            </p:extLst>
          </p:nvPr>
        </p:nvGraphicFramePr>
        <p:xfrm>
          <a:off x="1651000" y="2740485"/>
          <a:ext cx="6604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84997221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720969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1"/>
                        <a:t>Name, Vorname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Weiß, Paulina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066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98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Geschlecht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Weiblich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050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Wohnort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Karlsruhe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20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Beruf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Administratorin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915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Bildung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B. Eng. Maschinenbau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472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Familienstand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Verheiratet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2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Interessen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Reiten und technische Themen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5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9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/>
              </a:rPr>
              <a:t>CRS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CCC3FDD-89FF-7F6F-4D1E-8C6423F60A70}"/>
              </a:ext>
            </a:extLst>
          </p:cNvPr>
          <p:cNvSpPr txBox="1"/>
          <p:nvPr/>
        </p:nvSpPr>
        <p:spPr>
          <a:xfrm>
            <a:off x="572787" y="1892476"/>
            <a:ext cx="3755932" cy="4251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75" b="1">
                <a:solidFill>
                  <a:srgbClr val="FF0000"/>
                </a:solidFill>
              </a:rPr>
              <a:t>CRS – </a:t>
            </a:r>
            <a:r>
              <a:rPr lang="en-US" sz="2275" b="1" err="1">
                <a:solidFill>
                  <a:srgbClr val="FF0000"/>
                </a:solidFill>
              </a:rPr>
              <a:t>Nutzergruppe</a:t>
            </a:r>
            <a:r>
              <a:rPr lang="en-US" sz="2275" b="1">
                <a:solidFill>
                  <a:srgbClr val="FF0000"/>
                </a:solidFill>
              </a:rPr>
              <a:t>:</a:t>
            </a:r>
            <a:endParaRPr lang="en-US" sz="2275" b="1">
              <a:solidFill>
                <a:srgbClr val="FF0000"/>
              </a:solidFill>
              <a:cs typeface="Calibri"/>
            </a:endParaRP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9E270923-D5B7-949E-F832-2F767CBF8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869808"/>
              </p:ext>
            </p:extLst>
          </p:nvPr>
        </p:nvGraphicFramePr>
        <p:xfrm>
          <a:off x="1651000" y="2740485"/>
          <a:ext cx="660400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84997221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720969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1-100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983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Geschlecht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m/</a:t>
                      </a:r>
                      <a:r>
                        <a:rPr lang="de-DE" err="1"/>
                        <a:t>w</a:t>
                      </a:r>
                      <a:r>
                        <a:rPr lang="de-DE"/>
                        <a:t>/d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050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Wohnort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Industrie-Staat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20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Beruf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Beruf mit Bezug auf Industrie 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915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Bildung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Schulabschluss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472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Familienstand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2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1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Interessen</a:t>
                      </a:r>
                      <a:endParaRPr lang="de-DE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Technisches Interesse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5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51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/>
              </a:rPr>
              <a:t>CRS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667CA-0C98-4E43-B31D-8082ED7CD3EF}"/>
              </a:ext>
            </a:extLst>
          </p:cNvPr>
          <p:cNvSpPr txBox="1"/>
          <p:nvPr/>
        </p:nvSpPr>
        <p:spPr>
          <a:xfrm>
            <a:off x="564834" y="1894565"/>
            <a:ext cx="5517183" cy="4251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75" b="1">
                <a:solidFill>
                  <a:srgbClr val="FF0000"/>
                </a:solidFill>
              </a:rPr>
              <a:t>CRS – </a:t>
            </a:r>
            <a:r>
              <a:rPr lang="en-US" sz="2275" b="1" err="1">
                <a:solidFill>
                  <a:srgbClr val="FF0000"/>
                </a:solidFill>
              </a:rPr>
              <a:t>Übersicht</a:t>
            </a:r>
            <a:r>
              <a:rPr lang="en-US" sz="2275" b="1">
                <a:solidFill>
                  <a:srgbClr val="FF0000"/>
                </a:solidFill>
              </a:rPr>
              <a:t> </a:t>
            </a:r>
            <a:r>
              <a:rPr lang="en-US" sz="2275" b="1" err="1">
                <a:solidFill>
                  <a:srgbClr val="FF0000"/>
                </a:solidFill>
              </a:rPr>
              <a:t>Produktverwendung</a:t>
            </a:r>
            <a:r>
              <a:rPr lang="en-US" sz="2275" b="1">
                <a:solidFill>
                  <a:srgbClr val="FF0000"/>
                </a:solidFill>
              </a:rPr>
              <a:t>:</a:t>
            </a:r>
            <a:endParaRPr lang="en-US" sz="2275" b="1">
              <a:solidFill>
                <a:srgbClr val="FF0000"/>
              </a:solidFill>
              <a:cs typeface="Calibri"/>
            </a:endParaRPr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4E889BC4-BEFC-E63B-B69B-AF471EB8C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833497"/>
              </p:ext>
            </p:extLst>
          </p:nvPr>
        </p:nvGraphicFramePr>
        <p:xfrm>
          <a:off x="939941" y="2740485"/>
          <a:ext cx="8034402" cy="25580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7201">
                  <a:extLst>
                    <a:ext uri="{9D8B030D-6E8A-4147-A177-3AD203B41FA5}">
                      <a16:colId xmlns:a16="http://schemas.microsoft.com/office/drawing/2014/main" val="1080314650"/>
                    </a:ext>
                  </a:extLst>
                </a:gridCol>
                <a:gridCol w="4017201">
                  <a:extLst>
                    <a:ext uri="{9D8B030D-6E8A-4147-A177-3AD203B41FA5}">
                      <a16:colId xmlns:a16="http://schemas.microsoft.com/office/drawing/2014/main" val="885990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Business </a:t>
                      </a:r>
                      <a:r>
                        <a:rPr lang="de-DE" err="1"/>
                        <a:t>Process</a:t>
                      </a:r>
                      <a:r>
                        <a:rPr lang="de-DE"/>
                        <a:t> | Titel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Dazugehörige Use Cases | Titel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96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&lt;AASM-BP.01&gt;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</a:t>
                      </a:r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Log-In”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&lt;AASM-UC.01&gt;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„Log-In“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94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&lt;AASM-BP.02&gt;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„Log-Out“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&lt;AASM-UC.02&gt;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„Log-Out“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35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&lt;AASM-BP.03&gt;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„Managing own Account“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&lt;AASM-UC.03&gt;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„Managing own Account“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343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&lt;AASM-BP.04&gt;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„Administration“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&lt;AASM-UC.04&gt;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</a:t>
                      </a:r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Administrate AAS content</a:t>
                      </a:r>
                      <a:r>
                        <a:rPr lang="de-DE"/>
                        <a:t>“</a:t>
                      </a:r>
                      <a:endParaRPr lang="en-US" sz="1463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marR="0" lvl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&lt;AASM-UC.05&gt;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</a:t>
                      </a:r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Administrate accounts</a:t>
                      </a:r>
                      <a:r>
                        <a:rPr lang="de-DE"/>
                        <a:t>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783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&lt;AASM-BP.05&gt;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„Search </a:t>
                      </a:r>
                      <a:r>
                        <a:rPr lang="de-DE" err="1"/>
                        <a:t>for</a:t>
                      </a:r>
                      <a:r>
                        <a:rPr lang="de-DE"/>
                        <a:t> an </a:t>
                      </a:r>
                      <a:r>
                        <a:rPr lang="de-DE" err="1"/>
                        <a:t>asset</a:t>
                      </a:r>
                      <a:r>
                        <a:rPr lang="de-DE"/>
                        <a:t>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&lt;AASM-UC.06&gt;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</a:t>
                      </a:r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Find asset</a:t>
                      </a:r>
                      <a:r>
                        <a:rPr lang="de-DE"/>
                        <a:t>“</a:t>
                      </a:r>
                      <a:endParaRPr lang="en-US" sz="1463" kern="120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marR="0" lvl="0" indent="0" algn="l" defTabSz="7429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&lt;AASM-UC.07&gt; </a:t>
                      </a:r>
                      <a:r>
                        <a:rPr lang="de-DE" sz="1463" kern="1200">
                          <a:solidFill>
                            <a:schemeClr val="dk1"/>
                          </a:solidFill>
                          <a:effectLst/>
                        </a:rPr>
                        <a:t>| </a:t>
                      </a:r>
                      <a:r>
                        <a:rPr lang="de-DE"/>
                        <a:t>„</a:t>
                      </a:r>
                      <a:r>
                        <a:rPr lang="en-US" sz="1463" kern="1200">
                          <a:solidFill>
                            <a:schemeClr val="dk1"/>
                          </a:solidFill>
                          <a:effectLst/>
                        </a:rPr>
                        <a:t>Display asset</a:t>
                      </a:r>
                      <a:r>
                        <a:rPr lang="de-DE"/>
                        <a:t>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918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839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/>
              </a:rPr>
              <a:t>CRS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667CA-0C98-4E43-B31D-8082ED7CD3EF}"/>
              </a:ext>
            </a:extLst>
          </p:cNvPr>
          <p:cNvSpPr txBox="1"/>
          <p:nvPr/>
        </p:nvSpPr>
        <p:spPr>
          <a:xfrm>
            <a:off x="572787" y="1892476"/>
            <a:ext cx="3755932" cy="4251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75" b="1">
                <a:solidFill>
                  <a:srgbClr val="FF0000"/>
                </a:solidFill>
              </a:rPr>
              <a:t>CRS – </a:t>
            </a:r>
            <a:r>
              <a:rPr lang="en-US" sz="2275" b="1" err="1">
                <a:solidFill>
                  <a:srgbClr val="FF0000"/>
                </a:solidFill>
              </a:rPr>
              <a:t>Anforderungen</a:t>
            </a:r>
            <a:r>
              <a:rPr lang="en-US" sz="2275" b="1">
                <a:solidFill>
                  <a:srgbClr val="FF0000"/>
                </a:solidFill>
              </a:rPr>
              <a:t>:</a:t>
            </a:r>
            <a:endParaRPr lang="en-US" sz="2275" b="1">
              <a:solidFill>
                <a:srgbClr val="FF0000"/>
              </a:solidFill>
              <a:cs typeface="Calibri"/>
            </a:endParaRPr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7CDCFE38-EB37-9E91-93A9-ADBB934CD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33183"/>
              </p:ext>
            </p:extLst>
          </p:nvPr>
        </p:nvGraphicFramePr>
        <p:xfrm>
          <a:off x="1651000" y="2740485"/>
          <a:ext cx="66040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58910223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3279943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Funktionale Anforderungen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Nicht-Funktionale Anforderungen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951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Identitäts- und Zugangsverwaltung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Benutzerfreundlichkeit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88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0" u="none" strike="noStrike" kern="1200">
                          <a:solidFill>
                            <a:schemeClr val="dk1"/>
                          </a:solidFill>
                          <a:effectLst/>
                        </a:rPr>
                        <a:t>Verwaltung von AAS-Inhaltsdaten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63" b="0" u="none" strike="noStrike" kern="1200">
                          <a:solidFill>
                            <a:schemeClr val="dk1"/>
                          </a:solidFill>
                          <a:effectLst/>
                        </a:rPr>
                        <a:t>Verlässlichkeit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977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0" u="none" strike="noStrike" kern="1200">
                          <a:solidFill>
                            <a:schemeClr val="dk1"/>
                          </a:solidFill>
                          <a:effectLst/>
                        </a:rPr>
                        <a:t>Suchfunktionen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118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63" b="0" u="none" strike="noStrike" kern="1200">
                          <a:solidFill>
                            <a:schemeClr val="dk1"/>
                          </a:solidFill>
                          <a:effectLst/>
                        </a:rPr>
                        <a:t>REST-API-Unterstützung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55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Fehleranzeige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289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2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 fontScale="90000"/>
          </a:bodyPr>
          <a:lstStyle/>
          <a:p>
            <a:r>
              <a:rPr lang="en-US" sz="1750"/>
              <a:t>SRS  - Business Process</a:t>
            </a:r>
            <a:br>
              <a:rPr lang="en-US" sz="1750">
                <a:cs typeface="Arial"/>
              </a:rPr>
            </a:br>
            <a:br>
              <a:rPr lang="en-US" sz="1750">
                <a:cs typeface="Arial"/>
              </a:rPr>
            </a:br>
            <a:r>
              <a:rPr lang="de-DE" sz="1750">
                <a:cs typeface="Arial"/>
              </a:rPr>
              <a:t>AASM-BP.01: </a:t>
            </a:r>
            <a:r>
              <a:rPr lang="de-DE" sz="1750" b="1">
                <a:cs typeface="Arial"/>
              </a:rPr>
              <a:t>Login</a:t>
            </a:r>
            <a:br>
              <a:rPr lang="de-DE" sz="1750" b="1">
                <a:cs typeface="Arial"/>
              </a:rPr>
            </a:br>
            <a:r>
              <a:rPr lang="de-DE" sz="1750">
                <a:cs typeface="Arial"/>
              </a:rPr>
              <a:t>AASM-BP.02: </a:t>
            </a:r>
            <a:r>
              <a:rPr lang="de-DE" sz="1750" b="1">
                <a:cs typeface="Arial"/>
              </a:rPr>
              <a:t>Logout</a:t>
            </a:r>
            <a:endParaRPr lang="en-US" sz="1750">
              <a:cs typeface="Arial"/>
            </a:endParaRP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B2570D99-1AA5-87ED-1D43-D3D4E4EF0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747" y="2518970"/>
            <a:ext cx="3886507" cy="160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9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 fontScale="90000"/>
          </a:bodyPr>
          <a:lstStyle/>
          <a:p>
            <a:r>
              <a:rPr lang="en-US" sz="1800"/>
              <a:t>SRS  - Business Process</a:t>
            </a:r>
            <a:br>
              <a:rPr lang="en-US" sz="1800"/>
            </a:br>
            <a:br>
              <a:rPr lang="en-US" sz="1800"/>
            </a:br>
            <a:r>
              <a:rPr lang="de-DE" sz="1800">
                <a:ea typeface="+mj-lt"/>
                <a:cs typeface="+mj-lt"/>
              </a:rPr>
              <a:t>AASM-BP.03: </a:t>
            </a:r>
            <a:r>
              <a:rPr lang="de-DE" sz="1800" b="1">
                <a:ea typeface="+mj-lt"/>
                <a:cs typeface="+mj-lt"/>
              </a:rPr>
              <a:t>Managing own </a:t>
            </a:r>
            <a:r>
              <a:rPr lang="de-DE" sz="1800" b="1" err="1">
                <a:ea typeface="+mj-lt"/>
                <a:cs typeface="+mj-lt"/>
              </a:rPr>
              <a:t>account</a:t>
            </a:r>
            <a:endParaRPr lang="de-DE" err="1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85F5B899-624E-72A5-19BB-D96651CE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0" y="2646161"/>
            <a:ext cx="3437142" cy="1566551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22870CFA-9374-9B34-7ACC-B583E8E55F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5" t="12797"/>
          <a:stretch/>
        </p:blipFill>
        <p:spPr>
          <a:xfrm>
            <a:off x="4160767" y="2034938"/>
            <a:ext cx="5637116" cy="407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2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>
            <a:extLst>
              <a:ext uri="{FF2B5EF4-FFF2-40B4-BE49-F238E27FC236}">
                <a16:creationId xmlns:a16="http://schemas.microsoft.com/office/drawing/2014/main" id="{BFB15E11-E9A8-8D5B-B723-7A501B8BE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3" t="13549" r="-174" b="-224"/>
          <a:stretch/>
        </p:blipFill>
        <p:spPr>
          <a:xfrm>
            <a:off x="2059502" y="2095486"/>
            <a:ext cx="5793704" cy="411801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76F6F87-9947-97D0-3D4A-8DA7500BE672}"/>
              </a:ext>
            </a:extLst>
          </p:cNvPr>
          <p:cNvSpPr txBox="1">
            <a:spLocks/>
          </p:cNvSpPr>
          <p:nvPr/>
        </p:nvSpPr>
        <p:spPr bwMode="auto">
          <a:xfrm>
            <a:off x="939941" y="1161120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Business Process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AASM-BP.04: </a:t>
            </a:r>
            <a:r>
              <a:rPr lang="de-DE" sz="1800" b="1" kern="0">
                <a:ea typeface="+mj-lt"/>
                <a:cs typeface="+mj-lt"/>
              </a:rPr>
              <a:t>Administration</a:t>
            </a:r>
            <a:endParaRPr lang="en-US" sz="1800" kern="0">
              <a:ea typeface="+mj-lt"/>
              <a:cs typeface="+mj-lt"/>
            </a:endParaRPr>
          </a:p>
          <a:p>
            <a:endParaRPr lang="en-US" sz="1800" kern="0"/>
          </a:p>
        </p:txBody>
      </p:sp>
    </p:spTree>
    <p:extLst>
      <p:ext uri="{BB962C8B-B14F-4D97-AF65-F5344CB8AC3E}">
        <p14:creationId xmlns:p14="http://schemas.microsoft.com/office/powerpoint/2010/main" val="225247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6">
            <a:extLst>
              <a:ext uri="{FF2B5EF4-FFF2-40B4-BE49-F238E27FC236}">
                <a16:creationId xmlns:a16="http://schemas.microsoft.com/office/drawing/2014/main" id="{6CCBD195-C4DF-BC56-3222-5ADC884E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411" y="1891862"/>
            <a:ext cx="2260780" cy="40622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46C458C-BDDC-985B-F480-A8857CD85616}"/>
              </a:ext>
            </a:extLst>
          </p:cNvPr>
          <p:cNvSpPr txBox="1">
            <a:spLocks/>
          </p:cNvSpPr>
          <p:nvPr/>
        </p:nvSpPr>
        <p:spPr bwMode="auto">
          <a:xfrm>
            <a:off x="939941" y="1161120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Business Process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AASM-BP.05: </a:t>
            </a:r>
            <a:r>
              <a:rPr lang="de-DE" sz="1800" b="1" kern="0">
                <a:ea typeface="+mj-lt"/>
                <a:cs typeface="+mj-lt"/>
              </a:rPr>
              <a:t>Search </a:t>
            </a:r>
            <a:r>
              <a:rPr lang="de-DE" sz="1800" b="1" kern="0" err="1">
                <a:ea typeface="+mj-lt"/>
                <a:cs typeface="+mj-lt"/>
              </a:rPr>
              <a:t>for</a:t>
            </a:r>
            <a:r>
              <a:rPr lang="de-DE" sz="1800" b="1" kern="0">
                <a:ea typeface="+mj-lt"/>
                <a:cs typeface="+mj-lt"/>
              </a:rPr>
              <a:t> Asset</a:t>
            </a:r>
            <a:endParaRPr lang="en-US" sz="1800" kern="0">
              <a:ea typeface="+mj-lt"/>
              <a:cs typeface="+mj-lt"/>
            </a:endParaRPr>
          </a:p>
          <a:p>
            <a:endParaRPr lang="en-US" sz="1800" kern="0"/>
          </a:p>
        </p:txBody>
      </p:sp>
    </p:spTree>
    <p:extLst>
      <p:ext uri="{BB962C8B-B14F-4D97-AF65-F5344CB8AC3E}">
        <p14:creationId xmlns:p14="http://schemas.microsoft.com/office/powerpoint/2010/main" val="322559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 panose="020F0302020204030204"/>
              </a:rPr>
              <a:t>SRS  -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012E10-79B2-3FEE-9617-409F75775A7E}"/>
              </a:ext>
            </a:extLst>
          </p:cNvPr>
          <p:cNvSpPr txBox="1">
            <a:spLocks/>
          </p:cNvSpPr>
          <p:nvPr/>
        </p:nvSpPr>
        <p:spPr bwMode="auto">
          <a:xfrm>
            <a:off x="1092341" y="1313520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Use Cases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AASM-UC.01: </a:t>
            </a:r>
            <a:r>
              <a:rPr lang="de-DE" sz="1800" b="1" kern="0">
                <a:ea typeface="+mj-lt"/>
                <a:cs typeface="+mj-lt"/>
              </a:rPr>
              <a:t>Login</a:t>
            </a:r>
            <a:endParaRPr lang="en-US" sz="1800" kern="0">
              <a:ea typeface="+mj-lt"/>
              <a:cs typeface="+mj-lt"/>
            </a:endParaRPr>
          </a:p>
          <a:p>
            <a:endParaRPr lang="en-US" sz="1800" kern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A18D8522-C8EF-EA74-2A4C-05D3871A2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375851"/>
              </p:ext>
            </p:extLst>
          </p:nvPr>
        </p:nvGraphicFramePr>
        <p:xfrm>
          <a:off x="1139007" y="2242003"/>
          <a:ext cx="8086165" cy="22747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495">
                  <a:extLst>
                    <a:ext uri="{9D8B030D-6E8A-4147-A177-3AD203B41FA5}">
                      <a16:colId xmlns:a16="http://schemas.microsoft.com/office/drawing/2014/main" val="2178834496"/>
                    </a:ext>
                  </a:extLst>
                </a:gridCol>
                <a:gridCol w="6157670">
                  <a:extLst>
                    <a:ext uri="{9D8B030D-6E8A-4147-A177-3AD203B41FA5}">
                      <a16:colId xmlns:a16="http://schemas.microsoft.com/office/drawing/2014/main" val="2400031134"/>
                    </a:ext>
                  </a:extLst>
                </a:gridCol>
              </a:tblGrid>
              <a:tr h="383303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Triggering</a:t>
                      </a:r>
                      <a:r>
                        <a:rPr lang="de-DE"/>
                        <a:t> Event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Nutzer öffnet die GUI und will sich in Nutzeraccount einloggen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2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Precondition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de-DE"/>
                        <a:t>Kombination von E-Mail-Adresse und Passwort sind gültig und in der Datenbank vorhanden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de-DE"/>
                        <a:t>Datenbanksystem läuft Fehlerfrei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25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Postcondition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de-DE"/>
                        <a:t>Oberfläche sollte nicht geschlossen werden bis der Nutzer erfolgreich eingeloggt ist und die Seite seinen Berechtigungen entsprechend dargestellt wird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9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Involved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Roles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Beliebiger Nutzer, GUI Interface und Datenbank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02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06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954255-42D3-4DAE-9CAF-1823B2BC3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67DDAF-AB00-4294-8007-0ECA1E8A4D70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B4D940B-F019-4536-BFEC-0D3327255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5859E3F3-61E0-4234-AF8A-2A5212228990}" type="slidenum">
              <a:rPr lang="de-DE" altLang="de-DE" smtClean="0"/>
              <a:pPr/>
              <a:t>3</a:t>
            </a:fld>
            <a:endParaRPr lang="de-DE" alt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67C1EF-67FD-4998-BE14-763EF68C7D3E}"/>
              </a:ext>
            </a:extLst>
          </p:cNvPr>
          <p:cNvSpPr txBox="1"/>
          <p:nvPr/>
        </p:nvSpPr>
        <p:spPr>
          <a:xfrm>
            <a:off x="1222310" y="2118049"/>
            <a:ext cx="6568751" cy="203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de-DE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Customer: </a:t>
            </a:r>
            <a:endParaRPr lang="de-DE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de-DE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Rentschler &amp; Holder</a:t>
            </a:r>
            <a:endParaRPr lang="de-DE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de-DE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Rotebühlplatz 41</a:t>
            </a:r>
            <a:endParaRPr lang="de-DE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de-DE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70178 Stuttgart</a:t>
            </a:r>
            <a:endParaRPr lang="de-DE" sz="2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8077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 panose="020F0302020204030204"/>
              </a:rPr>
              <a:t>SRS  -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012E10-79B2-3FEE-9617-409F75775A7E}"/>
              </a:ext>
            </a:extLst>
          </p:cNvPr>
          <p:cNvSpPr txBox="1">
            <a:spLocks/>
          </p:cNvSpPr>
          <p:nvPr/>
        </p:nvSpPr>
        <p:spPr bwMode="auto">
          <a:xfrm>
            <a:off x="1092341" y="1313520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Use Cases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AASM-UC.02: </a:t>
            </a:r>
            <a:r>
              <a:rPr lang="de-DE" sz="1800" b="1" kern="0">
                <a:ea typeface="+mj-lt"/>
                <a:cs typeface="+mj-lt"/>
              </a:rPr>
              <a:t>Logout</a:t>
            </a:r>
          </a:p>
          <a:p>
            <a:endParaRPr lang="en-US" sz="1800" kern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A18D8522-C8EF-EA74-2A4C-05D3871A2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155139"/>
              </p:ext>
            </p:extLst>
          </p:nvPr>
        </p:nvGraphicFramePr>
        <p:xfrm>
          <a:off x="1139007" y="2242003"/>
          <a:ext cx="8086165" cy="1662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495">
                  <a:extLst>
                    <a:ext uri="{9D8B030D-6E8A-4147-A177-3AD203B41FA5}">
                      <a16:colId xmlns:a16="http://schemas.microsoft.com/office/drawing/2014/main" val="2178834496"/>
                    </a:ext>
                  </a:extLst>
                </a:gridCol>
                <a:gridCol w="6157670">
                  <a:extLst>
                    <a:ext uri="{9D8B030D-6E8A-4147-A177-3AD203B41FA5}">
                      <a16:colId xmlns:a16="http://schemas.microsoft.com/office/drawing/2014/main" val="2400031134"/>
                    </a:ext>
                  </a:extLst>
                </a:gridCol>
              </a:tblGrid>
              <a:tr h="383303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Triggering</a:t>
                      </a:r>
                      <a:r>
                        <a:rPr lang="de-DE"/>
                        <a:t> Event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Nutzer will sich ausloggen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2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Precondition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de-DE"/>
                        <a:t>Bereits eingeloggt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25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Postcondition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de-DE"/>
                        <a:t>Oberfläche sollte nicht geschlossen werden bis der Nutzer erfolgreich ausgeloggt wurde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9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Involved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Roles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Beliebiger Nutzer, GUI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02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80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 panose="020F0302020204030204"/>
              </a:rPr>
              <a:t>SRS  -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012E10-79B2-3FEE-9617-409F75775A7E}"/>
              </a:ext>
            </a:extLst>
          </p:cNvPr>
          <p:cNvSpPr txBox="1">
            <a:spLocks/>
          </p:cNvSpPr>
          <p:nvPr/>
        </p:nvSpPr>
        <p:spPr bwMode="auto">
          <a:xfrm>
            <a:off x="1092341" y="1313520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Use Cases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AASM-UC.03: </a:t>
            </a:r>
            <a:r>
              <a:rPr lang="de-DE" sz="1800" b="1" kern="0">
                <a:ea typeface="+mj-lt"/>
                <a:cs typeface="+mj-lt"/>
              </a:rPr>
              <a:t>Managing own </a:t>
            </a:r>
            <a:r>
              <a:rPr lang="de-DE" sz="1800" b="1" kern="0" err="1">
                <a:ea typeface="+mj-lt"/>
                <a:cs typeface="+mj-lt"/>
              </a:rPr>
              <a:t>account</a:t>
            </a:r>
          </a:p>
          <a:p>
            <a:endParaRPr lang="en-US" sz="1800" kern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A18D8522-C8EF-EA74-2A4C-05D3871A2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198163"/>
              </p:ext>
            </p:extLst>
          </p:nvPr>
        </p:nvGraphicFramePr>
        <p:xfrm>
          <a:off x="1139007" y="2242003"/>
          <a:ext cx="8086165" cy="1982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495">
                  <a:extLst>
                    <a:ext uri="{9D8B030D-6E8A-4147-A177-3AD203B41FA5}">
                      <a16:colId xmlns:a16="http://schemas.microsoft.com/office/drawing/2014/main" val="2178834496"/>
                    </a:ext>
                  </a:extLst>
                </a:gridCol>
                <a:gridCol w="6157670">
                  <a:extLst>
                    <a:ext uri="{9D8B030D-6E8A-4147-A177-3AD203B41FA5}">
                      <a16:colId xmlns:a16="http://schemas.microsoft.com/office/drawing/2014/main" val="2400031134"/>
                    </a:ext>
                  </a:extLst>
                </a:gridCol>
              </a:tblGrid>
              <a:tr h="383303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Triggering</a:t>
                      </a:r>
                      <a:r>
                        <a:rPr lang="de-DE"/>
                        <a:t> Event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Nutzer möchte seine Zugangsdaten (E-Mail und Passwort) </a:t>
                      </a:r>
                      <a:r>
                        <a:rPr lang="de-DE" b="1"/>
                        <a:t>selber </a:t>
                      </a:r>
                      <a:r>
                        <a:rPr lang="de-DE"/>
                        <a:t>ändern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2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Precondition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de-DE"/>
                        <a:t>Bereits eingeloggt und in Besitz des aktuellen Passworts (für Passwort Änderung)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25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Postcondition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de-DE"/>
                        <a:t>Oberfläche sollte nicht geschlossen werden bis die Änderungen erfolgreich gespeichert wurden (Erfolgsmeldung)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9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Involved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Roles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Beliebiger Nutzer, GUI, Datenbank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02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13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 panose="020F0302020204030204"/>
              </a:rPr>
              <a:t>SRS  -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012E10-79B2-3FEE-9617-409F75775A7E}"/>
              </a:ext>
            </a:extLst>
          </p:cNvPr>
          <p:cNvSpPr txBox="1">
            <a:spLocks/>
          </p:cNvSpPr>
          <p:nvPr/>
        </p:nvSpPr>
        <p:spPr bwMode="auto">
          <a:xfrm>
            <a:off x="1068349" y="917760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Use Cases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AASM-UC.03: </a:t>
            </a:r>
            <a:r>
              <a:rPr lang="de-DE" sz="1800" b="1" kern="0">
                <a:ea typeface="+mj-lt"/>
                <a:cs typeface="+mj-lt"/>
              </a:rPr>
              <a:t>Managing own </a:t>
            </a:r>
            <a:r>
              <a:rPr lang="de-DE" sz="1800" b="1" kern="0" err="1">
                <a:ea typeface="+mj-lt"/>
                <a:cs typeface="+mj-lt"/>
              </a:rPr>
              <a:t>account</a:t>
            </a:r>
          </a:p>
          <a:p>
            <a:endParaRPr lang="en-US" sz="1800" kern="0"/>
          </a:p>
        </p:txBody>
      </p:sp>
      <p:pic>
        <p:nvPicPr>
          <p:cNvPr id="5" name="Grafik 7">
            <a:extLst>
              <a:ext uri="{FF2B5EF4-FFF2-40B4-BE49-F238E27FC236}">
                <a16:creationId xmlns:a16="http://schemas.microsoft.com/office/drawing/2014/main" id="{D2FA88EC-40A8-B2F2-3148-BF834CFF7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5" t="12797"/>
          <a:stretch/>
        </p:blipFill>
        <p:spPr>
          <a:xfrm>
            <a:off x="1670864" y="1615192"/>
            <a:ext cx="6824396" cy="4946436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B6ECF9B-355B-4BD3-AD01-2A2193AD8BAD}"/>
              </a:ext>
            </a:extLst>
          </p:cNvPr>
          <p:cNvSpPr/>
          <p:nvPr/>
        </p:nvSpPr>
        <p:spPr bwMode="auto">
          <a:xfrm>
            <a:off x="452084" y="5825034"/>
            <a:ext cx="1238202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695CA7C-FCB8-1FE3-FBD3-238CAA8095EE}"/>
              </a:ext>
            </a:extLst>
          </p:cNvPr>
          <p:cNvSpPr/>
          <p:nvPr/>
        </p:nvSpPr>
        <p:spPr bwMode="auto">
          <a:xfrm>
            <a:off x="8441395" y="5705107"/>
            <a:ext cx="1238202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929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 panose="020F0302020204030204"/>
              </a:rPr>
              <a:t>SRS  -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012E10-79B2-3FEE-9617-409F75775A7E}"/>
              </a:ext>
            </a:extLst>
          </p:cNvPr>
          <p:cNvSpPr txBox="1">
            <a:spLocks/>
          </p:cNvSpPr>
          <p:nvPr/>
        </p:nvSpPr>
        <p:spPr bwMode="auto">
          <a:xfrm>
            <a:off x="1092341" y="1313520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Use Cases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AASM-UC.04: </a:t>
            </a:r>
            <a:r>
              <a:rPr lang="de-DE" sz="1800" b="1" kern="0" err="1">
                <a:ea typeface="+mj-lt"/>
                <a:cs typeface="+mj-lt"/>
              </a:rPr>
              <a:t>Administrate</a:t>
            </a:r>
            <a:r>
              <a:rPr lang="de-DE" sz="1800" b="1" kern="0">
                <a:ea typeface="+mj-lt"/>
                <a:cs typeface="+mj-lt"/>
              </a:rPr>
              <a:t> AAS </a:t>
            </a:r>
            <a:r>
              <a:rPr lang="de-DE" sz="1800" b="1" kern="0" err="1">
                <a:ea typeface="+mj-lt"/>
                <a:cs typeface="+mj-lt"/>
              </a:rPr>
              <a:t>content</a:t>
            </a:r>
          </a:p>
          <a:p>
            <a:endParaRPr lang="en-US" sz="1800" kern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A18D8522-C8EF-EA74-2A4C-05D3871A2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559955"/>
              </p:ext>
            </p:extLst>
          </p:nvPr>
        </p:nvGraphicFramePr>
        <p:xfrm>
          <a:off x="1139007" y="2242003"/>
          <a:ext cx="8086165" cy="18288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495">
                  <a:extLst>
                    <a:ext uri="{9D8B030D-6E8A-4147-A177-3AD203B41FA5}">
                      <a16:colId xmlns:a16="http://schemas.microsoft.com/office/drawing/2014/main" val="2178834496"/>
                    </a:ext>
                  </a:extLst>
                </a:gridCol>
                <a:gridCol w="6157670">
                  <a:extLst>
                    <a:ext uri="{9D8B030D-6E8A-4147-A177-3AD203B41FA5}">
                      <a16:colId xmlns:a16="http://schemas.microsoft.com/office/drawing/2014/main" val="2400031134"/>
                    </a:ext>
                  </a:extLst>
                </a:gridCol>
              </a:tblGrid>
              <a:tr h="383303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Triggering</a:t>
                      </a:r>
                      <a:r>
                        <a:rPr lang="de-DE"/>
                        <a:t> Event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Nutzer möchte AAS Inhalte hinzufügen oder löschen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2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Precondition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de-DE"/>
                        <a:t>Bereits eingeloggt mit Rolle "Admin", funktionierendes Datenbanksystem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25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Postcondition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de-DE"/>
                        <a:t>Oberfläche sollte nicht geschlossen werden bis die Änderungen erfolgreich gespeichert wurden (Erfolgsmeldung)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9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Involved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Roles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Nutzer mit Rolle "Admin", GUI, Datenbank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02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39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 panose="020F0302020204030204"/>
              </a:rPr>
              <a:t>SRS  -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012E10-79B2-3FEE-9617-409F75775A7E}"/>
              </a:ext>
            </a:extLst>
          </p:cNvPr>
          <p:cNvSpPr txBox="1">
            <a:spLocks/>
          </p:cNvSpPr>
          <p:nvPr/>
        </p:nvSpPr>
        <p:spPr bwMode="auto">
          <a:xfrm>
            <a:off x="1092341" y="1313520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Use Cases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AASM-UC.05: </a:t>
            </a:r>
            <a:r>
              <a:rPr lang="de-DE" sz="1800" b="1" kern="0" err="1">
                <a:ea typeface="+mj-lt"/>
                <a:cs typeface="+mj-lt"/>
              </a:rPr>
              <a:t>Administrate</a:t>
            </a:r>
            <a:r>
              <a:rPr lang="de-DE" sz="1800" b="1" kern="0">
                <a:ea typeface="+mj-lt"/>
                <a:cs typeface="+mj-lt"/>
              </a:rPr>
              <a:t> Accounts</a:t>
            </a:r>
          </a:p>
          <a:p>
            <a:endParaRPr lang="en-US" sz="1800" kern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A18D8522-C8EF-EA74-2A4C-05D3871A2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298010"/>
              </p:ext>
            </p:extLst>
          </p:nvPr>
        </p:nvGraphicFramePr>
        <p:xfrm>
          <a:off x="1139007" y="2242003"/>
          <a:ext cx="8086165" cy="26516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495">
                  <a:extLst>
                    <a:ext uri="{9D8B030D-6E8A-4147-A177-3AD203B41FA5}">
                      <a16:colId xmlns:a16="http://schemas.microsoft.com/office/drawing/2014/main" val="2178834496"/>
                    </a:ext>
                  </a:extLst>
                </a:gridCol>
                <a:gridCol w="6157670">
                  <a:extLst>
                    <a:ext uri="{9D8B030D-6E8A-4147-A177-3AD203B41FA5}">
                      <a16:colId xmlns:a16="http://schemas.microsoft.com/office/drawing/2014/main" val="2400031134"/>
                    </a:ext>
                  </a:extLst>
                </a:gridCol>
              </a:tblGrid>
              <a:tr h="383303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Triggering</a:t>
                      </a:r>
                      <a:r>
                        <a:rPr lang="de-DE"/>
                        <a:t> Event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Nutzer möchte Nutzer hinzufügen oder löschen. </a:t>
                      </a:r>
                      <a:r>
                        <a:rPr lang="de-DE" err="1"/>
                        <a:t>Desweiteren</a:t>
                      </a:r>
                      <a:r>
                        <a:rPr lang="de-DE"/>
                        <a:t> wird eine Einstufung in die Nutzerrollen ermöglicht:</a:t>
                      </a:r>
                    </a:p>
                    <a:p>
                      <a:pPr marL="657225" lvl="1" indent="-285750" algn="l">
                        <a:buFont typeface="Arial"/>
                        <a:buChar char="•"/>
                      </a:pPr>
                      <a:r>
                        <a:rPr lang="de-DE"/>
                        <a:t>Basic</a:t>
                      </a:r>
                    </a:p>
                    <a:p>
                      <a:pPr marL="657225" lvl="1" indent="-285750" algn="l">
                        <a:buFont typeface="Arial"/>
                        <a:buChar char="•"/>
                      </a:pPr>
                      <a:r>
                        <a:rPr lang="de-DE" err="1"/>
                        <a:t>Advanced</a:t>
                      </a:r>
                      <a:endParaRPr lang="de-DE"/>
                    </a:p>
                    <a:p>
                      <a:pPr marL="657225" lvl="1" indent="-285750" algn="l">
                        <a:buFont typeface="Arial"/>
                        <a:buChar char="•"/>
                      </a:pPr>
                      <a:r>
                        <a:rPr lang="de-DE"/>
                        <a:t>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2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Precondition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de-DE"/>
                        <a:t>Bereits eingeloggt mit Rolle "Admin", funktionierendes Datenbanksystem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25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Postcondition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de-DE"/>
                        <a:t>Oberfläche sollte nicht geschlossen werden bis die Änderungen erfolgreich gespeichert wurden (Erfolgsmeldung)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9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Involved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Roles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Nutzer mit Rolle "Admin", GUI, Datenbank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02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60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 panose="020F0302020204030204"/>
              </a:rPr>
              <a:t>SRS  -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012E10-79B2-3FEE-9617-409F75775A7E}"/>
              </a:ext>
            </a:extLst>
          </p:cNvPr>
          <p:cNvSpPr txBox="1">
            <a:spLocks/>
          </p:cNvSpPr>
          <p:nvPr/>
        </p:nvSpPr>
        <p:spPr bwMode="auto">
          <a:xfrm>
            <a:off x="1068349" y="977723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Use Cases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AASM-UC.05: </a:t>
            </a:r>
            <a:r>
              <a:rPr lang="de-DE" sz="1800" b="1" kern="0" err="1">
                <a:ea typeface="+mj-lt"/>
                <a:cs typeface="+mj-lt"/>
              </a:rPr>
              <a:t>Administrate</a:t>
            </a:r>
            <a:r>
              <a:rPr lang="de-DE" sz="1800" b="1" kern="0">
                <a:ea typeface="+mj-lt"/>
                <a:cs typeface="+mj-lt"/>
              </a:rPr>
              <a:t> Accounts</a:t>
            </a:r>
          </a:p>
          <a:p>
            <a:endParaRPr lang="en-US" sz="1800" kern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1DB804DF-228C-E421-6004-24AC56CB8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4" t="13183" b="321"/>
          <a:stretch/>
        </p:blipFill>
        <p:spPr>
          <a:xfrm>
            <a:off x="1491798" y="1650464"/>
            <a:ext cx="7187482" cy="500699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2A5ECEE-22F8-03E7-F394-0673F4615273}"/>
              </a:ext>
            </a:extLst>
          </p:cNvPr>
          <p:cNvSpPr/>
          <p:nvPr/>
        </p:nvSpPr>
        <p:spPr bwMode="auto">
          <a:xfrm>
            <a:off x="4495800" y="2971800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5CEC23D-1DFF-AD76-BF41-B5B4927D7D10}"/>
              </a:ext>
            </a:extLst>
          </p:cNvPr>
          <p:cNvSpPr/>
          <p:nvPr/>
        </p:nvSpPr>
        <p:spPr bwMode="auto">
          <a:xfrm>
            <a:off x="320128" y="5837027"/>
            <a:ext cx="1238202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B77889-761F-B52D-93C8-C314DA1464B7}"/>
              </a:ext>
            </a:extLst>
          </p:cNvPr>
          <p:cNvSpPr/>
          <p:nvPr/>
        </p:nvSpPr>
        <p:spPr bwMode="auto">
          <a:xfrm>
            <a:off x="8693146" y="5669090"/>
            <a:ext cx="1142261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21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 panose="020F0302020204030204"/>
              </a:rPr>
              <a:t>SRS  -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012E10-79B2-3FEE-9617-409F75775A7E}"/>
              </a:ext>
            </a:extLst>
          </p:cNvPr>
          <p:cNvSpPr txBox="1">
            <a:spLocks/>
          </p:cNvSpPr>
          <p:nvPr/>
        </p:nvSpPr>
        <p:spPr bwMode="auto">
          <a:xfrm>
            <a:off x="1092341" y="1313520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Use Cases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AASM-UC.06: </a:t>
            </a:r>
            <a:r>
              <a:rPr lang="de-DE" sz="1800" b="1" kern="0">
                <a:ea typeface="+mj-lt"/>
                <a:cs typeface="+mj-lt"/>
              </a:rPr>
              <a:t>Find Asset</a:t>
            </a:r>
          </a:p>
          <a:p>
            <a:endParaRPr lang="en-US" sz="1800" kern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A18D8522-C8EF-EA74-2A4C-05D3871A2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294852"/>
              </p:ext>
            </p:extLst>
          </p:nvPr>
        </p:nvGraphicFramePr>
        <p:xfrm>
          <a:off x="1139007" y="2242003"/>
          <a:ext cx="8086165" cy="1662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495">
                  <a:extLst>
                    <a:ext uri="{9D8B030D-6E8A-4147-A177-3AD203B41FA5}">
                      <a16:colId xmlns:a16="http://schemas.microsoft.com/office/drawing/2014/main" val="2178834496"/>
                    </a:ext>
                  </a:extLst>
                </a:gridCol>
                <a:gridCol w="6157670">
                  <a:extLst>
                    <a:ext uri="{9D8B030D-6E8A-4147-A177-3AD203B41FA5}">
                      <a16:colId xmlns:a16="http://schemas.microsoft.com/office/drawing/2014/main" val="2400031134"/>
                    </a:ext>
                  </a:extLst>
                </a:gridCol>
              </a:tblGrid>
              <a:tr h="383303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Triggering</a:t>
                      </a:r>
                      <a:r>
                        <a:rPr lang="de-DE"/>
                        <a:t> Event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Nutzer gibt Suchbegriff in Suchfeld ein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2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Precondition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de-DE"/>
                        <a:t>Elemente sind erfolgreich geladen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25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Postcondition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de-DE"/>
                        <a:t>Der Suche entsprechende Elemente werden angezeigt oder Benachrichtigung, dass kein Element der Suche entspricht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9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Involved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Roles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Beliebiger Nutzer, GUI, Datenbank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02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831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 panose="020F0302020204030204"/>
              </a:rPr>
              <a:t>SRS  -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012E10-79B2-3FEE-9617-409F75775A7E}"/>
              </a:ext>
            </a:extLst>
          </p:cNvPr>
          <p:cNvSpPr txBox="1">
            <a:spLocks/>
          </p:cNvSpPr>
          <p:nvPr/>
        </p:nvSpPr>
        <p:spPr bwMode="auto">
          <a:xfrm>
            <a:off x="1104337" y="977723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Use Cases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AASM-UC.06: </a:t>
            </a:r>
            <a:r>
              <a:rPr lang="de-DE" sz="1800" b="1" kern="0">
                <a:ea typeface="+mj-lt"/>
                <a:cs typeface="+mj-lt"/>
              </a:rPr>
              <a:t>Find Asset</a:t>
            </a:r>
          </a:p>
          <a:p>
            <a:endParaRPr lang="en-US" sz="1800" kern="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EEBB6D91-0395-2701-FD9A-CCAC7568C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159" y="1719389"/>
            <a:ext cx="233234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2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41" y="1161120"/>
            <a:ext cx="8034403" cy="731356"/>
          </a:xfrm>
        </p:spPr>
        <p:txBody>
          <a:bodyPr anchor="t">
            <a:normAutofit/>
          </a:bodyPr>
          <a:lstStyle/>
          <a:p>
            <a:pPr algn="ctr"/>
            <a:r>
              <a:rPr lang="en-US" sz="3250">
                <a:solidFill>
                  <a:schemeClr val="bg1"/>
                </a:solidFill>
                <a:cs typeface="Calibri Light" panose="020F0302020204030204"/>
              </a:rPr>
              <a:t>SRS  -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012E10-79B2-3FEE-9617-409F75775A7E}"/>
              </a:ext>
            </a:extLst>
          </p:cNvPr>
          <p:cNvSpPr txBox="1">
            <a:spLocks/>
          </p:cNvSpPr>
          <p:nvPr/>
        </p:nvSpPr>
        <p:spPr bwMode="auto">
          <a:xfrm>
            <a:off x="1092341" y="1313520"/>
            <a:ext cx="8034403" cy="7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+mj-lt"/>
                <a:ea typeface="+mj-ea"/>
                <a:cs typeface="+mj-cs"/>
              </a:defRPr>
            </a:lvl1pPr>
            <a:lvl2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2pPr>
            <a:lvl3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3pPr>
            <a:lvl4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4pPr>
            <a:lvl5pPr algn="l" defTabSz="741661" rtl="0" eaLnBrk="0" fontAlgn="base" hangingPunct="0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5pPr>
            <a:lvl6pPr marL="37147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6pPr>
            <a:lvl7pPr marL="74295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7pPr>
            <a:lvl8pPr marL="1114425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8pPr>
            <a:lvl9pPr marL="1485900" algn="l" defTabSz="741661" rtl="0" fontAlgn="base">
              <a:spcBef>
                <a:spcPct val="0"/>
              </a:spcBef>
              <a:spcAft>
                <a:spcPct val="0"/>
              </a:spcAft>
              <a:defRPr sz="1788">
                <a:solidFill>
                  <a:srgbClr val="E2001A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sz="1800" kern="0"/>
              <a:t>SRS  - Use Cases</a:t>
            </a:r>
            <a:br>
              <a:rPr lang="en-US" sz="1800" kern="0"/>
            </a:br>
            <a:br>
              <a:rPr lang="en-US" sz="1800" kern="0"/>
            </a:br>
            <a:r>
              <a:rPr lang="de-DE" sz="1800" kern="0">
                <a:ea typeface="+mj-lt"/>
                <a:cs typeface="+mj-lt"/>
              </a:rPr>
              <a:t>AASM-UC.07: </a:t>
            </a:r>
            <a:r>
              <a:rPr lang="de-DE" sz="1800" b="1" kern="0">
                <a:ea typeface="+mj-lt"/>
                <a:cs typeface="+mj-lt"/>
              </a:rPr>
              <a:t>Display Asset</a:t>
            </a:r>
          </a:p>
          <a:p>
            <a:endParaRPr lang="en-US" sz="1800" kern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A18D8522-C8EF-EA74-2A4C-05D3871A2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05506"/>
              </p:ext>
            </p:extLst>
          </p:nvPr>
        </p:nvGraphicFramePr>
        <p:xfrm>
          <a:off x="1139309" y="2242038"/>
          <a:ext cx="8086165" cy="1891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8495">
                  <a:extLst>
                    <a:ext uri="{9D8B030D-6E8A-4147-A177-3AD203B41FA5}">
                      <a16:colId xmlns:a16="http://schemas.microsoft.com/office/drawing/2014/main" val="2178834496"/>
                    </a:ext>
                  </a:extLst>
                </a:gridCol>
                <a:gridCol w="6157670">
                  <a:extLst>
                    <a:ext uri="{9D8B030D-6E8A-4147-A177-3AD203B41FA5}">
                      <a16:colId xmlns:a16="http://schemas.microsoft.com/office/drawing/2014/main" val="2400031134"/>
                    </a:ext>
                  </a:extLst>
                </a:gridCol>
              </a:tblGrid>
              <a:tr h="383303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Triggering</a:t>
                      </a:r>
                      <a:r>
                        <a:rPr lang="de-DE"/>
                        <a:t> Event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de-DE"/>
                        <a:t>Nutzer findet ein Element und klickt auf dieses um es anzuzeigen bzw. Details einzublenden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2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Precondition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de-DE"/>
                        <a:t>Für rollenbasierte Darstellung muss die aktuelle Nutzerrolle validiert werden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de-DE"/>
                        <a:t>Um geschützte Daten anzuzeigen (basierend auf Nutzerrolle) kann es notwendig sein, dass der Nutzer eingeloggt 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25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err="1"/>
                        <a:t>Involved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Roles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/>
                        <a:t>Beliebiger Nutzer, GUI, Datenbank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02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17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4F682-C3CF-3691-0C3A-AA5DBDB9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System Architektur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2A4231-850E-B7AE-843D-763451D4B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530375-E03D-CFC0-5386-CC8758C7E8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39</a:t>
            </a:fld>
            <a:endParaRPr lang="de-DE" alt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C54585E-6F31-DDA1-BBE1-D815F5FCB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2928086"/>
            <a:ext cx="8534400" cy="18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6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988FA-226A-4684-A676-ECA242E4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376872" y="3009561"/>
            <a:ext cx="2363016" cy="591281"/>
          </a:xfrm>
        </p:spPr>
        <p:txBody>
          <a:bodyPr/>
          <a:lstStyle/>
          <a:p>
            <a:r>
              <a:rPr lang="de-DE" sz="2400" dirty="0"/>
              <a:t>GLIEDERUNG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1225AC-1DFF-4B07-8B5E-D4C8B7CCB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041259-0521-4FEB-8440-AE56B2097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4</a:t>
            </a:fld>
            <a:endParaRPr lang="de-DE" alt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8961987-6DD5-4406-AEDA-AA72C7E5CAD3}"/>
              </a:ext>
            </a:extLst>
          </p:cNvPr>
          <p:cNvGrpSpPr/>
          <p:nvPr/>
        </p:nvGrpSpPr>
        <p:grpSpPr>
          <a:xfrm>
            <a:off x="1144597" y="733810"/>
            <a:ext cx="3251287" cy="982312"/>
            <a:chOff x="1160538" y="900753"/>
            <a:chExt cx="3044642" cy="930313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70F04361-337C-4A01-9F60-03217706B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0538" y="900753"/>
              <a:ext cx="905393" cy="930313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29D7E72-B9C5-4FD5-9346-7801F04F6596}"/>
                </a:ext>
              </a:extLst>
            </p:cNvPr>
            <p:cNvSpPr txBox="1"/>
            <p:nvPr/>
          </p:nvSpPr>
          <p:spPr>
            <a:xfrm>
              <a:off x="1956503" y="1196632"/>
              <a:ext cx="2248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Projektmanagement</a:t>
              </a:r>
            </a:p>
          </p:txBody>
        </p:sp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C68980E3-8311-4AB1-ABA3-B853F0B70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781" y="1487936"/>
            <a:ext cx="1067881" cy="871544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13566692-6D6F-4C8A-B15F-818147B7B7D4}"/>
              </a:ext>
            </a:extLst>
          </p:cNvPr>
          <p:cNvSpPr txBox="1"/>
          <p:nvPr/>
        </p:nvSpPr>
        <p:spPr>
          <a:xfrm>
            <a:off x="3310660" y="1771959"/>
            <a:ext cx="2052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Business Case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EB63D71-6125-4884-B914-B0CA806AF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502" y="2478768"/>
            <a:ext cx="976320" cy="871544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41BB27CF-41C6-4A3F-A3E8-0AC4B35AFEAC}"/>
              </a:ext>
            </a:extLst>
          </p:cNvPr>
          <p:cNvSpPr txBox="1"/>
          <p:nvPr/>
        </p:nvSpPr>
        <p:spPr>
          <a:xfrm>
            <a:off x="3603029" y="2499041"/>
            <a:ext cx="2172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 Requirements Specification (CRS)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6F5BA57C-9B8F-4718-BB22-12F13C352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2782" y="3812664"/>
            <a:ext cx="1037878" cy="102726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CDB4843-14E7-46AF-A653-E8B571A34D41}"/>
              </a:ext>
            </a:extLst>
          </p:cNvPr>
          <p:cNvSpPr txBox="1"/>
          <p:nvPr/>
        </p:nvSpPr>
        <p:spPr>
          <a:xfrm>
            <a:off x="3310660" y="3901935"/>
            <a:ext cx="2396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 Requirements Specification (SRS)</a:t>
            </a:r>
            <a:endParaRPr lang="de-DE" dirty="0">
              <a:effectLst/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3CB1FB14-9D54-4554-96C1-360CB2E56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949" y="4894281"/>
            <a:ext cx="1148140" cy="1200329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FBB34884-E59B-4D19-92FC-1435E6E55C6B}"/>
              </a:ext>
            </a:extLst>
          </p:cNvPr>
          <p:cNvSpPr txBox="1"/>
          <p:nvPr/>
        </p:nvSpPr>
        <p:spPr>
          <a:xfrm>
            <a:off x="2111441" y="5198346"/>
            <a:ext cx="27152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 Architecture Specification (SAS)</a:t>
            </a:r>
            <a:endParaRPr lang="de-DE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90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DA636D-EDE7-0737-DDBA-7390CE4A6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0676"/>
            <a:ext cx="8534400" cy="681038"/>
          </a:xfrm>
        </p:spPr>
        <p:txBody>
          <a:bodyPr wrap="square" anchor="b">
            <a:normAutofit/>
          </a:bodyPr>
          <a:lstStyle/>
          <a:p>
            <a:r>
              <a:rPr lang="de-DE"/>
              <a:t>Tools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4593D5-5F0B-213D-495C-606A8669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00926" y="978297"/>
            <a:ext cx="1971675" cy="227013"/>
          </a:xfrm>
        </p:spPr>
        <p:txBody>
          <a:bodyPr wrap="square" anchor="t">
            <a:normAutofit lnSpcReduction="10000"/>
          </a:bodyPr>
          <a:lstStyle/>
          <a:p>
            <a:pPr>
              <a:spcAft>
                <a:spcPts val="488"/>
              </a:spcAft>
              <a:defRPr/>
            </a:pPr>
            <a:fld id="{5B9D8E71-8064-477B-ABEA-A1412E9D3521}" type="datetime1">
              <a:rPr lang="de-DE" smtClean="0"/>
              <a:pPr>
                <a:spcAft>
                  <a:spcPts val="488"/>
                </a:spcAft>
                <a:defRPr/>
              </a:pPr>
              <a:t>10.11.2022</a:t>
            </a:fld>
            <a:endParaRPr lang="de-DE"/>
          </a:p>
        </p:txBody>
      </p:sp>
      <p:pic>
        <p:nvPicPr>
          <p:cNvPr id="51" name="Picture 9">
            <a:extLst>
              <a:ext uri="{FF2B5EF4-FFF2-40B4-BE49-F238E27FC236}">
                <a16:creationId xmlns:a16="http://schemas.microsoft.com/office/drawing/2014/main" id="{C2F0EC1B-FD73-DE19-DA84-DDA9553F4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172" y="2597324"/>
            <a:ext cx="997800" cy="997800"/>
          </a:xfrm>
          <a:prstGeom prst="rect">
            <a:avLst/>
          </a:prstGeom>
        </p:spPr>
      </p:pic>
      <p:graphicFrame>
        <p:nvGraphicFramePr>
          <p:cNvPr id="82" name="Table 82">
            <a:extLst>
              <a:ext uri="{FF2B5EF4-FFF2-40B4-BE49-F238E27FC236}">
                <a16:creationId xmlns:a16="http://schemas.microsoft.com/office/drawing/2014/main" id="{B888602E-7739-2F3F-620B-E796CA858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6655521"/>
              </p:ext>
            </p:extLst>
          </p:nvPr>
        </p:nvGraphicFramePr>
        <p:xfrm>
          <a:off x="640722" y="3654155"/>
          <a:ext cx="8624826" cy="2119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7340">
                  <a:extLst>
                    <a:ext uri="{9D8B030D-6E8A-4147-A177-3AD203B41FA5}">
                      <a16:colId xmlns:a16="http://schemas.microsoft.com/office/drawing/2014/main" val="3719973718"/>
                    </a:ext>
                  </a:extLst>
                </a:gridCol>
                <a:gridCol w="2195072">
                  <a:extLst>
                    <a:ext uri="{9D8B030D-6E8A-4147-A177-3AD203B41FA5}">
                      <a16:colId xmlns:a16="http://schemas.microsoft.com/office/drawing/2014/main" val="801438334"/>
                    </a:ext>
                  </a:extLst>
                </a:gridCol>
                <a:gridCol w="2156207">
                  <a:extLst>
                    <a:ext uri="{9D8B030D-6E8A-4147-A177-3AD203B41FA5}">
                      <a16:colId xmlns:a16="http://schemas.microsoft.com/office/drawing/2014/main" val="3304577569"/>
                    </a:ext>
                  </a:extLst>
                </a:gridCol>
                <a:gridCol w="2156207">
                  <a:extLst>
                    <a:ext uri="{9D8B030D-6E8A-4147-A177-3AD203B41FA5}">
                      <a16:colId xmlns:a16="http://schemas.microsoft.com/office/drawing/2014/main" val="3464574687"/>
                    </a:ext>
                  </a:extLst>
                </a:gridCol>
              </a:tblGrid>
              <a:tr h="21198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1500" b="1" i="0" u="none" strike="noStrike" noProof="0">
                          <a:latin typeface="Arial"/>
                        </a:rPr>
                        <a:t>Microsoft 365</a:t>
                      </a:r>
                    </a:p>
                    <a:p>
                      <a:pPr lvl="0" algn="ctr">
                        <a:buNone/>
                      </a:pPr>
                      <a:endParaRPr lang="de-DE" sz="1500" b="1" i="0" u="none" strike="noStrike" noProof="0">
                        <a:latin typeface="Arial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300" b="0" i="0" u="none" strike="noStrike" noProof="0">
                          <a:solidFill>
                            <a:schemeClr val="bg2"/>
                          </a:solidFill>
                        </a:rPr>
                        <a:t>Kommunikation, Dokumente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de-DE" sz="15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GitHub</a:t>
                      </a:r>
                    </a:p>
                    <a:p>
                      <a:pPr lvl="0" algn="ctr">
                        <a:buNone/>
                      </a:pPr>
                      <a:endParaRPr lang="de-DE" sz="1300" b="0" i="0" u="none" strike="noStrike" noProof="0">
                        <a:solidFill>
                          <a:schemeClr val="bg2"/>
                        </a:solidFill>
                        <a:latin typeface="Arial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de-DE" sz="1300" b="0" i="0" u="none" strike="noStrike" noProof="0">
                          <a:solidFill>
                            <a:schemeClr val="bg2"/>
                          </a:solidFill>
                          <a:latin typeface="Arial"/>
                        </a:rPr>
                        <a:t>Quellcode- und Versions-Verwaltung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de-DE" sz="1300" b="0" i="0" u="none" strike="noStrike" noProof="0" err="1">
                          <a:solidFill>
                            <a:schemeClr val="bg2"/>
                          </a:solidFill>
                          <a:latin typeface="Arial"/>
                        </a:rPr>
                        <a:t>Issues</a:t>
                      </a:r>
                      <a:r>
                        <a:rPr lang="de-DE" sz="1300" b="0" i="0" u="none" strike="noStrike" noProof="0">
                          <a:solidFill>
                            <a:schemeClr val="bg2"/>
                          </a:solidFill>
                          <a:latin typeface="Arial"/>
                        </a:rPr>
                        <a:t> verwalten </a:t>
                      </a:r>
                      <a:endParaRPr lang="de-DE" sz="1300">
                        <a:solidFill>
                          <a:schemeClr val="bg2"/>
                        </a:solidFill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de-DE" sz="1300" b="0" i="0" u="none" strike="noStrike" noProof="0">
                          <a:solidFill>
                            <a:schemeClr val="bg2"/>
                          </a:solidFill>
                          <a:latin typeface="Arial"/>
                        </a:rPr>
                        <a:t>Dokumentation im Wiki</a:t>
                      </a:r>
                      <a:endParaRPr lang="en-US" sz="1300" b="0" i="0" u="none" strike="noStrike" noProof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1500" b="1" i="0" u="none" strike="noStrike" noProof="0" err="1">
                          <a:solidFill>
                            <a:schemeClr val="tx1"/>
                          </a:solidFill>
                          <a:latin typeface="Arial"/>
                        </a:rPr>
                        <a:t>JetBrains</a:t>
                      </a:r>
                      <a:r>
                        <a:rPr lang="de-DE" sz="15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 </a:t>
                      </a:r>
                      <a:r>
                        <a:rPr lang="de-DE" sz="1500" b="1" i="0" u="none" strike="noStrike" noProof="0" err="1">
                          <a:solidFill>
                            <a:schemeClr val="tx1"/>
                          </a:solidFill>
                          <a:latin typeface="Arial"/>
                        </a:rPr>
                        <a:t>Webstorm</a:t>
                      </a:r>
                      <a:endParaRPr lang="de-DE" sz="1500" b="1" i="0" u="none" strike="noStrike" noProof="0">
                        <a:solidFill>
                          <a:schemeClr val="tx1"/>
                        </a:solidFill>
                        <a:latin typeface="Arial"/>
                      </a:endParaRPr>
                    </a:p>
                    <a:p>
                      <a:pPr lvl="0" algn="ctr">
                        <a:buNone/>
                      </a:pPr>
                      <a:endParaRPr lang="de-DE" sz="1500" b="1" i="0" u="none" strike="noStrike" noProof="0">
                        <a:solidFill>
                          <a:schemeClr val="bg2"/>
                        </a:solidFill>
                        <a:latin typeface="Arial"/>
                      </a:endParaRPr>
                    </a:p>
                    <a:p>
                      <a:pPr lvl="0" algn="ctr">
                        <a:buNone/>
                      </a:pPr>
                      <a:r>
                        <a:rPr lang="de-DE" sz="1300" b="0" i="0" u="none" strike="noStrike" noProof="0">
                          <a:solidFill>
                            <a:schemeClr val="bg2"/>
                          </a:solidFill>
                        </a:rPr>
                        <a:t>Bearbeiten des Quellcodes</a:t>
                      </a:r>
                      <a:endParaRPr lang="de-DE" sz="1300">
                        <a:solidFill>
                          <a:schemeClr val="bg2"/>
                        </a:solidFill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de-DE" sz="1500" b="1" i="0" u="none" strike="noStrike" noProof="0">
                          <a:latin typeface="+mn-lt"/>
                        </a:rPr>
                        <a:t>visual-paradigm.com</a:t>
                      </a:r>
                      <a:endParaRPr lang="en-US" sz="1500" b="1"/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de-DE" sz="1500" b="1" i="0" u="none" strike="noStrike" noProof="0"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300" b="0" i="0" u="none" strike="noStrike" noProof="0">
                          <a:solidFill>
                            <a:schemeClr val="bg2"/>
                          </a:solidFill>
                          <a:latin typeface="+mn-lt"/>
                        </a:rPr>
                        <a:t>Diagramme erstellen</a:t>
                      </a:r>
                      <a:endParaRPr lang="en-US" sz="130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de-DE" sz="1500" b="1" i="0" u="none" strike="noStrike" noProof="0">
                        <a:latin typeface="Arial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365894351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83512BB-4625-DDDB-9701-A689636BC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5</a:t>
            </a:fld>
            <a:endParaRPr lang="de-DE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AE39A02D-FEEC-1AD4-0319-ECDECA361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1" y="2848946"/>
            <a:ext cx="2407851" cy="530459"/>
          </a:xfrm>
          <a:prstGeom prst="rect">
            <a:avLst/>
          </a:prstGeom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id="{51B4FE3A-9898-46F6-DE97-B51D01BB6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579" y="2843738"/>
            <a:ext cx="2071972" cy="529177"/>
          </a:xfrm>
          <a:prstGeom prst="rect">
            <a:avLst/>
          </a:prstGeom>
        </p:spPr>
      </p:pic>
      <p:pic>
        <p:nvPicPr>
          <p:cNvPr id="1028" name="Picture 4" descr="Visual Paradigm International | LinkedIn">
            <a:extLst>
              <a:ext uri="{FF2B5EF4-FFF2-40B4-BE49-F238E27FC236}">
                <a16:creationId xmlns:a16="http://schemas.microsoft.com/office/drawing/2014/main" id="{AE99DE27-6694-71E9-D640-DE5CFF5A7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557" y="2498725"/>
            <a:ext cx="1219201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04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DA636D-EDE7-0737-DDBA-7390CE4A6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0676"/>
            <a:ext cx="8534400" cy="681038"/>
          </a:xfrm>
        </p:spPr>
        <p:txBody>
          <a:bodyPr wrap="square" anchor="b">
            <a:normAutofit/>
          </a:bodyPr>
          <a:lstStyle/>
          <a:p>
            <a:r>
              <a:rPr lang="de-DE"/>
              <a:t>Tools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4593D5-5F0B-213D-495C-606A8669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00926" y="978297"/>
            <a:ext cx="1971675" cy="227013"/>
          </a:xfrm>
        </p:spPr>
        <p:txBody>
          <a:bodyPr wrap="square" anchor="t">
            <a:normAutofit lnSpcReduction="10000"/>
          </a:bodyPr>
          <a:lstStyle/>
          <a:p>
            <a:pPr>
              <a:spcAft>
                <a:spcPts val="488"/>
              </a:spcAft>
              <a:defRPr/>
            </a:pPr>
            <a:fld id="{5B9D8E71-8064-477B-ABEA-A1412E9D3521}" type="datetime1">
              <a:rPr lang="de-DE" smtClean="0"/>
              <a:pPr>
                <a:spcAft>
                  <a:spcPts val="488"/>
                </a:spcAft>
                <a:defRPr/>
              </a:pPr>
              <a:t>10.11.2022</a:t>
            </a:fld>
            <a:endParaRPr lang="de-DE"/>
          </a:p>
        </p:txBody>
      </p:sp>
      <p:graphicFrame>
        <p:nvGraphicFramePr>
          <p:cNvPr id="82" name="Table 82">
            <a:extLst>
              <a:ext uri="{FF2B5EF4-FFF2-40B4-BE49-F238E27FC236}">
                <a16:creationId xmlns:a16="http://schemas.microsoft.com/office/drawing/2014/main" id="{B888602E-7739-2F3F-620B-E796CA858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6336132"/>
              </p:ext>
            </p:extLst>
          </p:nvPr>
        </p:nvGraphicFramePr>
        <p:xfrm>
          <a:off x="640722" y="3654155"/>
          <a:ext cx="8624828" cy="2119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7340">
                  <a:extLst>
                    <a:ext uri="{9D8B030D-6E8A-4147-A177-3AD203B41FA5}">
                      <a16:colId xmlns:a16="http://schemas.microsoft.com/office/drawing/2014/main" val="3719973718"/>
                    </a:ext>
                  </a:extLst>
                </a:gridCol>
                <a:gridCol w="2195073">
                  <a:extLst>
                    <a:ext uri="{9D8B030D-6E8A-4147-A177-3AD203B41FA5}">
                      <a16:colId xmlns:a16="http://schemas.microsoft.com/office/drawing/2014/main" val="801438334"/>
                    </a:ext>
                  </a:extLst>
                </a:gridCol>
                <a:gridCol w="2156207">
                  <a:extLst>
                    <a:ext uri="{9D8B030D-6E8A-4147-A177-3AD203B41FA5}">
                      <a16:colId xmlns:a16="http://schemas.microsoft.com/office/drawing/2014/main" val="3304577569"/>
                    </a:ext>
                  </a:extLst>
                </a:gridCol>
                <a:gridCol w="2156208">
                  <a:extLst>
                    <a:ext uri="{9D8B030D-6E8A-4147-A177-3AD203B41FA5}">
                      <a16:colId xmlns:a16="http://schemas.microsoft.com/office/drawing/2014/main" val="3464574687"/>
                    </a:ext>
                  </a:extLst>
                </a:gridCol>
              </a:tblGrid>
              <a:tr h="21198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1500" b="1" i="0" u="none" strike="noStrike" noProof="0">
                          <a:latin typeface="Arial"/>
                        </a:rPr>
                        <a:t>Lucidchart</a:t>
                      </a:r>
                    </a:p>
                    <a:p>
                      <a:pPr lvl="0" algn="ctr">
                        <a:buNone/>
                      </a:pPr>
                      <a:endParaRPr lang="de-DE" sz="1500" b="1" i="0" u="none" strike="noStrike" noProof="0">
                        <a:latin typeface="Arial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300" b="0" i="0" u="none" strike="noStrike" noProof="0">
                          <a:solidFill>
                            <a:schemeClr val="bg2"/>
                          </a:solidFill>
                        </a:rPr>
                        <a:t>Entwürfe GUI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None/>
                      </a:pPr>
                      <a:endParaRPr lang="en-US" sz="1300" b="0" i="0" u="none" strike="noStrike" noProof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de-DE" sz="1300">
                        <a:solidFill>
                          <a:schemeClr val="bg2"/>
                        </a:solidFill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de-DE" sz="1500" b="1" i="0" u="none" strike="noStrike" noProof="0">
                        <a:latin typeface="Arial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365894351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83512BB-4625-DDDB-9701-A689636BC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/>
              <a:pPr/>
              <a:t>6</a:t>
            </a:fld>
            <a:endParaRPr lang="de-DE"/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98342BB8-A434-CE48-AD28-CE4EB9942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1" t="33750" r="6811" b="32083"/>
          <a:stretch/>
        </p:blipFill>
        <p:spPr>
          <a:xfrm>
            <a:off x="335290" y="2681479"/>
            <a:ext cx="2752766" cy="8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57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3CA39E-5240-46B8-A5EB-33BD4A175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273" y="3720857"/>
            <a:ext cx="8534400" cy="838200"/>
          </a:xfrm>
        </p:spPr>
        <p:txBody>
          <a:bodyPr/>
          <a:lstStyle/>
          <a:p>
            <a:r>
              <a:rPr lang="de-DE" sz="4000" dirty="0"/>
              <a:t>Projektmanagement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82BC27-DD07-4DCF-A9B9-7319ABA72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AA9C7D-48DA-4A1C-803E-8058165593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76342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C06B8C-02C6-4DDB-B36E-5318326F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Projektziel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02CE42-90E7-480A-A471-3DC1E7BC2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Eine Webapplikation zur Verwaltung der digitalen Zwillinge der jeweiligen Industrie 4.0 Geräten. Die Verwaltung soll dabei über Benutzermanagement zur Verfügung erstellt mit den genannten Benutzergruppen "Admin", "</a:t>
            </a:r>
            <a:r>
              <a:rPr lang="de-DE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Advanced</a:t>
            </a:r>
            <a:r>
              <a:rPr lang="de-DE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und "Basic".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593D70-C70E-4AC5-9BAC-E54EE323A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FA66E-00EA-4204-8E89-25FED2A62DA2}" type="datetime1">
              <a:rPr lang="de-DE" smtClean="0"/>
              <a:t>10.11.2022</a:t>
            </a:fld>
            <a:endParaRPr lang="de-DE" sz="1138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6EC4B0-8029-4C85-A821-1A8DEDA400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10672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E4F7EC-411F-4A15-85E9-09E189730C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00926" y="412750"/>
            <a:ext cx="1971675" cy="2794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4B1FA66E-00EA-4204-8E89-25FED2A62DA2}" type="datetime1">
              <a:rPr lang="de-DE" smtClean="0"/>
              <a:pPr>
                <a:spcAft>
                  <a:spcPts val="600"/>
                </a:spcAft>
                <a:defRPr/>
              </a:pPr>
              <a:t>10.11.2022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408A65-73B6-4C71-B2B8-B74ADEBFA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458201" y="6297613"/>
            <a:ext cx="9144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altLang="de-DE"/>
              <a:t>Seite </a:t>
            </a:r>
            <a:fld id="{9790DF0C-26B5-4709-84C7-3DE6E5CDD058}" type="slidenum">
              <a:rPr lang="de-DE" altLang="de-DE" smtClean="0"/>
              <a:pPr>
                <a:spcAft>
                  <a:spcPts val="600"/>
                </a:spcAft>
              </a:pPr>
              <a:t>9</a:t>
            </a:fld>
            <a:endParaRPr lang="de-DE" altLang="de-DE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B8E0D08A-75A5-4919-9B5F-C88312A900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4539449"/>
              </p:ext>
            </p:extLst>
          </p:nvPr>
        </p:nvGraphicFramePr>
        <p:xfrm>
          <a:off x="762000" y="1130968"/>
          <a:ext cx="8534400" cy="4965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14964601"/>
      </p:ext>
    </p:extLst>
  </p:cSld>
  <p:clrMapOvr>
    <a:masterClrMapping/>
  </p:clrMapOvr>
</p:sld>
</file>

<file path=ppt/theme/theme1.xml><?xml version="1.0" encoding="utf-8"?>
<a:theme xmlns:a="http://schemas.openxmlformats.org/drawingml/2006/main" name="1_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28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28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ED061852CA2BA429B704CE6B4FA195E" ma:contentTypeVersion="10" ma:contentTypeDescription="Ein neues Dokument erstellen." ma:contentTypeScope="" ma:versionID="e67995586a21862d3da59308ec3d3891">
  <xsd:schema xmlns:xsd="http://www.w3.org/2001/XMLSchema" xmlns:xs="http://www.w3.org/2001/XMLSchema" xmlns:p="http://schemas.microsoft.com/office/2006/metadata/properties" xmlns:ns2="90ca5941-e84f-4a3d-86c8-4ef860d7fc19" xmlns:ns3="ae5df81e-ddd0-4445-9355-f24c4b7a522a" targetNamespace="http://schemas.microsoft.com/office/2006/metadata/properties" ma:root="true" ma:fieldsID="29ecd3fb47be6fbc67f296203ec644f2" ns2:_="" ns3:_="">
    <xsd:import namespace="90ca5941-e84f-4a3d-86c8-4ef860d7fc19"/>
    <xsd:import namespace="ae5df81e-ddd0-4445-9355-f24c4b7a52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ca5941-e84f-4a3d-86c8-4ef860d7fc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47b3e2dc-c446-47a3-b7e7-ae83c601b01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5df81e-ddd0-4445-9355-f24c4b7a522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d444666-cdaa-4240-bdb7-72750981eeef}" ma:internalName="TaxCatchAll" ma:showField="CatchAllData" ma:web="ae5df81e-ddd0-4445-9355-f24c4b7a52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0ca5941-e84f-4a3d-86c8-4ef860d7fc19">
      <Terms xmlns="http://schemas.microsoft.com/office/infopath/2007/PartnerControls"/>
    </lcf76f155ced4ddcb4097134ff3c332f>
    <TaxCatchAll xmlns="ae5df81e-ddd0-4445-9355-f24c4b7a522a" xsi:nil="true"/>
  </documentManagement>
</p:properties>
</file>

<file path=customXml/itemProps1.xml><?xml version="1.0" encoding="utf-8"?>
<ds:datastoreItem xmlns:ds="http://schemas.openxmlformats.org/officeDocument/2006/customXml" ds:itemID="{BC886C7C-08F0-48E5-83A7-DB437FC171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76B4CC-A5FB-4330-977B-C70E8D99BF4D}">
  <ds:schemaRefs>
    <ds:schemaRef ds:uri="90ca5941-e84f-4a3d-86c8-4ef860d7fc19"/>
    <ds:schemaRef ds:uri="ae5df81e-ddd0-4445-9355-f24c4b7a522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67DA969-DB76-49F6-A8FB-305D8FD0B491}">
  <ds:schemaRefs>
    <ds:schemaRef ds:uri="http://purl.org/dc/terms/"/>
    <ds:schemaRef ds:uri="http://purl.org/dc/dcmitype/"/>
    <ds:schemaRef ds:uri="http://schemas.microsoft.com/office/2006/documentManagement/types"/>
    <ds:schemaRef ds:uri="ae5df81e-ddd0-4445-9355-f24c4b7a522a"/>
    <ds:schemaRef ds:uri="90ca5941-e84f-4a3d-86c8-4ef860d7fc1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1328</Words>
  <Application>Microsoft Office PowerPoint</Application>
  <PresentationFormat>A4-Papier (210 x 297 mm)</PresentationFormat>
  <Paragraphs>387</Paragraphs>
  <Slides>39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Arial</vt:lpstr>
      <vt:lpstr>Calibri</vt:lpstr>
      <vt:lpstr>Tahoma</vt:lpstr>
      <vt:lpstr>Times New Roman</vt:lpstr>
      <vt:lpstr>1_Leere Präsentation</vt:lpstr>
      <vt:lpstr>Team 3 – AAS-Management</vt:lpstr>
      <vt:lpstr>PowerPoint-Präsentation</vt:lpstr>
      <vt:lpstr>PowerPoint-Präsentation</vt:lpstr>
      <vt:lpstr>GLIEDERUNG</vt:lpstr>
      <vt:lpstr>Tools</vt:lpstr>
      <vt:lpstr>Tools</vt:lpstr>
      <vt:lpstr>Projektmanagement</vt:lpstr>
      <vt:lpstr>Projektziel</vt:lpstr>
      <vt:lpstr>PowerPoint-Präsentation</vt:lpstr>
      <vt:lpstr>Projektstrukturplan</vt:lpstr>
      <vt:lpstr>Gantt Diagramm </vt:lpstr>
      <vt:lpstr>Meeting Dokumentation</vt:lpstr>
      <vt:lpstr>Business Case</vt:lpstr>
      <vt:lpstr>Business Case- Kosten</vt:lpstr>
      <vt:lpstr>Angebot</vt:lpstr>
      <vt:lpstr>CRS</vt:lpstr>
      <vt:lpstr>CRS</vt:lpstr>
      <vt:lpstr>CRS</vt:lpstr>
      <vt:lpstr>CRS</vt:lpstr>
      <vt:lpstr>CRS</vt:lpstr>
      <vt:lpstr>CRS</vt:lpstr>
      <vt:lpstr>CRS</vt:lpstr>
      <vt:lpstr>CRS</vt:lpstr>
      <vt:lpstr>CRS</vt:lpstr>
      <vt:lpstr>SRS  - Business Process  AASM-BP.01: Login AASM-BP.02: Logout</vt:lpstr>
      <vt:lpstr>SRS  - Business Process  AASM-BP.03: Managing own account</vt:lpstr>
      <vt:lpstr>PowerPoint-Präsentation</vt:lpstr>
      <vt:lpstr>PowerPoint-Präsentation</vt:lpstr>
      <vt:lpstr>SRS  - Use Cases</vt:lpstr>
      <vt:lpstr>SRS  - Use Cases</vt:lpstr>
      <vt:lpstr>SRS  - Use Cases</vt:lpstr>
      <vt:lpstr>SRS  - Use Cases</vt:lpstr>
      <vt:lpstr>SRS  - Use Cases</vt:lpstr>
      <vt:lpstr>SRS  - Use Cases</vt:lpstr>
      <vt:lpstr>SRS  - Use Cases</vt:lpstr>
      <vt:lpstr>SRS  - Use Cases</vt:lpstr>
      <vt:lpstr>SRS  - Use Cases</vt:lpstr>
      <vt:lpstr>SRS  - Use Cases</vt:lpstr>
      <vt:lpstr>System Architektur</vt:lpstr>
    </vt:vector>
  </TitlesOfParts>
  <Company>ba-stuttgart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Kein Folientitel</dc:title>
  <dc:creator>Reichardt</dc:creator>
  <cp:lastModifiedBy>Ayunda Selvana Dwi (inf21005)</cp:lastModifiedBy>
  <cp:revision>3</cp:revision>
  <cp:lastPrinted>2017-05-17T13:07:15Z</cp:lastPrinted>
  <dcterms:created xsi:type="dcterms:W3CDTF">2002-08-09T11:33:29Z</dcterms:created>
  <dcterms:modified xsi:type="dcterms:W3CDTF">2022-11-10T08:06:37Z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0x0101007ED061852CA2BA429B704CE6B4FA195E</vt:lpwstr>
  </property>
  <property fmtid="{D5CDD505-2E9C-101B-9397-08002B2CF9AE}" pid="3" name="MediaServiceImageTags">
    <vt:lpwstr/>
  </property>
</Properties>
</file>